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4"/>
  </p:sldMasterIdLst>
  <p:notesMasterIdLst>
    <p:notesMasterId r:id="rId12"/>
  </p:notesMasterIdLst>
  <p:sldIdLst>
    <p:sldId id="269" r:id="rId5"/>
    <p:sldId id="732" r:id="rId6"/>
    <p:sldId id="2577" r:id="rId7"/>
    <p:sldId id="2579" r:id="rId8"/>
    <p:sldId id="2578" r:id="rId9"/>
    <p:sldId id="1005" r:id="rId10"/>
    <p:sldId id="258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4AE"/>
    <a:srgbClr val="7B1F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9" autoAdjust="0"/>
    <p:restoredTop sz="94660"/>
  </p:normalViewPr>
  <p:slideViewPr>
    <p:cSldViewPr snapToGrid="0" showGuides="1">
      <p:cViewPr varScale="1">
        <p:scale>
          <a:sx n="82" d="100"/>
          <a:sy n="82" d="100"/>
        </p:scale>
        <p:origin x="1334" y="72"/>
      </p:cViewPr>
      <p:guideLst>
        <p:guide orient="horz" pos="2160"/>
        <p:guide pos="3024"/>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D712D-5E82-4459-B65B-5EAFBA4173EB}" type="datetimeFigureOut">
              <a:rPr lang="en-US" smtClean="0"/>
              <a:t>2/29/2024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F16AC-F2D5-4C5F-A665-31D736AB5818}" type="slidenum">
              <a:rPr lang="en-US" smtClean="0"/>
              <a:t>‹#›</a:t>
            </a:fld>
            <a:endParaRPr lang="en-US"/>
          </a:p>
        </p:txBody>
      </p:sp>
    </p:spTree>
    <p:extLst>
      <p:ext uri="{BB962C8B-B14F-4D97-AF65-F5344CB8AC3E}">
        <p14:creationId xmlns:p14="http://schemas.microsoft.com/office/powerpoint/2010/main" val="229196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25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9213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522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ov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0" y="1127759"/>
            <a:ext cx="9144000" cy="57607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0" y="1161288"/>
            <a:ext cx="9144000" cy="5754624"/>
          </a:xfrm>
          <a:prstGeom prst="rect">
            <a:avLst/>
          </a:prstGeom>
          <a:gradFill>
            <a:gsLst>
              <a:gs pos="25000">
                <a:schemeClr val="accent1">
                  <a:lumMod val="100000"/>
                  <a:alpha val="0"/>
                </a:schemeClr>
              </a:gs>
              <a:gs pos="75000">
                <a:schemeClr val="accent2">
                  <a:alpha val="50000"/>
                </a:schemeClr>
              </a:gs>
            </a:gsLst>
            <a:lin ang="5400000" scaled="0"/>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
        <p:nvSpPr>
          <p:cNvPr id="10" name="Rectangle 9"/>
          <p:cNvSpPr/>
          <p:nvPr userDrawn="1"/>
        </p:nvSpPr>
        <p:spPr>
          <a:xfrm>
            <a:off x="0" y="0"/>
            <a:ext cx="9144000" cy="152400"/>
          </a:xfrm>
          <a:prstGeom prst="rect">
            <a:avLst/>
          </a:prstGeom>
          <a:gradFill>
            <a:gsLst>
              <a:gs pos="22000">
                <a:schemeClr val="accent1"/>
              </a:gs>
              <a:gs pos="100000">
                <a:schemeClr val="accent3"/>
              </a:gs>
            </a:gsLst>
            <a:lin ang="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5"/>
              </a:solidFill>
              <a:effectLst/>
              <a:uFillTx/>
              <a:latin typeface="Arial" panose="020B0604020202020204" pitchFamily="34" charset="0"/>
              <a:ea typeface="Calibri"/>
              <a:cs typeface="Arial" panose="020B0604020202020204" pitchFamily="34" charset="0"/>
              <a:sym typeface="Calibri"/>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1264" y="304800"/>
            <a:ext cx="2688336" cy="672084"/>
          </a:xfrm>
          <a:prstGeom prst="rect">
            <a:avLst/>
          </a:prstGeom>
        </p:spPr>
      </p:pic>
      <p:sp>
        <p:nvSpPr>
          <p:cNvPr id="2" name="Rectangle 1"/>
          <p:cNvSpPr/>
          <p:nvPr userDrawn="1"/>
        </p:nvSpPr>
        <p:spPr>
          <a:xfrm>
            <a:off x="457199" y="3505200"/>
            <a:ext cx="8221663" cy="2319865"/>
          </a:xfrm>
          <a:prstGeom prst="rect">
            <a:avLst/>
          </a:prstGeom>
          <a:solidFill>
            <a:srgbClr val="FFFFFF">
              <a:alpha val="8500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
        <p:nvSpPr>
          <p:cNvPr id="17" name="Text Placeholder 16"/>
          <p:cNvSpPr>
            <a:spLocks noGrp="1"/>
          </p:cNvSpPr>
          <p:nvPr>
            <p:ph type="body" sz="quarter" idx="10" hasCustomPrompt="1"/>
          </p:nvPr>
        </p:nvSpPr>
        <p:spPr>
          <a:xfrm>
            <a:off x="613892" y="3681294"/>
            <a:ext cx="7844308" cy="1198800"/>
          </a:xfrm>
        </p:spPr>
        <p:txBody>
          <a:bodyPr anchor="b">
            <a:noAutofit/>
          </a:bodyPr>
          <a:lstStyle>
            <a:lvl1pPr marL="0" marR="0" indent="0" algn="l" defTabSz="914400" rtl="0" eaLnBrk="1" fontAlgn="auto" latinLnBrk="0" hangingPunct="1">
              <a:lnSpc>
                <a:spcPct val="100000"/>
              </a:lnSpc>
              <a:spcBef>
                <a:spcPts val="0"/>
              </a:spcBef>
              <a:spcAft>
                <a:spcPts val="600"/>
              </a:spcAft>
              <a:buClr>
                <a:schemeClr val="accent1"/>
              </a:buClr>
              <a:buSzPct val="125000"/>
              <a:buFont typeface="Wingdings" panose="05000000000000000000" pitchFamily="2" charset="2"/>
              <a:buNone/>
              <a:tabLst/>
              <a:defRPr sz="3600" b="0" baseline="0">
                <a:solidFill>
                  <a:srgbClr val="1A237E"/>
                </a:solidFill>
              </a:defRPr>
            </a:lvl1pPr>
            <a:lvl2pPr marL="228600" indent="0">
              <a:buNone/>
              <a:defRPr sz="4400" b="1">
                <a:solidFill>
                  <a:schemeClr val="accent1"/>
                </a:solidFill>
              </a:defRPr>
            </a:lvl2pPr>
            <a:lvl3pPr marL="457200" indent="0">
              <a:buNone/>
              <a:defRPr sz="4400" b="1">
                <a:solidFill>
                  <a:schemeClr val="accent1"/>
                </a:solidFill>
              </a:defRPr>
            </a:lvl3pPr>
            <a:lvl4pPr marL="685800" indent="0">
              <a:buNone/>
              <a:defRPr sz="4400" b="1">
                <a:solidFill>
                  <a:schemeClr val="accent1"/>
                </a:solidFill>
              </a:defRPr>
            </a:lvl4pPr>
            <a:lvl5pPr marL="914400" indent="0">
              <a:buNone/>
              <a:defRPr sz="4400" b="1">
                <a:solidFill>
                  <a:schemeClr val="accent1"/>
                </a:solidFill>
              </a:defRPr>
            </a:lvl5pPr>
          </a:lstStyle>
          <a:p>
            <a:pPr marL="0" marR="0" lvl="0" indent="0" algn="l" defTabSz="914400" rtl="0" eaLnBrk="1" fontAlgn="auto" latinLnBrk="0" hangingPunct="1">
              <a:lnSpc>
                <a:spcPct val="100000"/>
              </a:lnSpc>
              <a:spcBef>
                <a:spcPts val="0"/>
              </a:spcBef>
              <a:spcAft>
                <a:spcPts val="600"/>
              </a:spcAft>
              <a:buClr>
                <a:schemeClr val="accent1"/>
              </a:buClr>
              <a:buSzPct val="125000"/>
              <a:buFont typeface="Wingdings" panose="05000000000000000000" pitchFamily="2" charset="2"/>
              <a:buNone/>
              <a:tabLst/>
              <a:defRPr/>
            </a:pPr>
            <a:r>
              <a:rPr lang="en-US" dirty="0"/>
              <a:t>Click here to add title</a:t>
            </a:r>
          </a:p>
        </p:txBody>
      </p:sp>
      <p:sp>
        <p:nvSpPr>
          <p:cNvPr id="21" name="Text Placeholder 20"/>
          <p:cNvSpPr>
            <a:spLocks noGrp="1"/>
          </p:cNvSpPr>
          <p:nvPr>
            <p:ph type="body" sz="quarter" idx="11" hasCustomPrompt="1"/>
          </p:nvPr>
        </p:nvSpPr>
        <p:spPr>
          <a:xfrm>
            <a:off x="613890" y="5036771"/>
            <a:ext cx="7844309" cy="618152"/>
          </a:xfrm>
        </p:spPr>
        <p:txBody>
          <a:bodyPr anchor="t">
            <a:noAutofit/>
          </a:bodyPr>
          <a:lstStyle>
            <a:lvl1pPr marL="0" marR="0" indent="0" algn="l" defTabSz="914400" rtl="0" eaLnBrk="1" fontAlgn="auto" latinLnBrk="0" hangingPunct="1">
              <a:lnSpc>
                <a:spcPct val="100000"/>
              </a:lnSpc>
              <a:spcBef>
                <a:spcPts val="0"/>
              </a:spcBef>
              <a:spcAft>
                <a:spcPts val="600"/>
              </a:spcAft>
              <a:buClr>
                <a:schemeClr val="accent1"/>
              </a:buClr>
              <a:buSzPct val="125000"/>
              <a:buFont typeface="Wingdings" panose="05000000000000000000" pitchFamily="2" charset="2"/>
              <a:buNone/>
              <a:tabLst/>
              <a:defRPr sz="1800">
                <a:solidFill>
                  <a:schemeClr val="bg1">
                    <a:lumMod val="2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 title</a:t>
            </a:r>
          </a:p>
          <a:p>
            <a:pPr marL="0" marR="0" lvl="0" indent="0" algn="l" defTabSz="914400" rtl="0" eaLnBrk="1" fontAlgn="auto" latinLnBrk="0" hangingPunct="1">
              <a:lnSpc>
                <a:spcPct val="100000"/>
              </a:lnSpc>
              <a:spcBef>
                <a:spcPts val="0"/>
              </a:spcBef>
              <a:spcAft>
                <a:spcPts val="600"/>
              </a:spcAft>
              <a:buClr>
                <a:schemeClr val="accent1"/>
              </a:buClr>
              <a:buSzPct val="125000"/>
              <a:buFont typeface="Wingdings" panose="05000000000000000000" pitchFamily="2" charset="2"/>
              <a:buNone/>
              <a:tabLst/>
              <a:defRPr/>
            </a:pPr>
            <a:endParaRPr lang="en-US" dirty="0"/>
          </a:p>
        </p:txBody>
      </p:sp>
      <p:sp>
        <p:nvSpPr>
          <p:cNvPr id="23" name="Text Placeholder 22"/>
          <p:cNvSpPr>
            <a:spLocks noGrp="1"/>
          </p:cNvSpPr>
          <p:nvPr>
            <p:ph type="body" sz="quarter" idx="12" hasCustomPrompt="1"/>
          </p:nvPr>
        </p:nvSpPr>
        <p:spPr>
          <a:xfrm>
            <a:off x="6324599" y="6032499"/>
            <a:ext cx="2354263" cy="238125"/>
          </a:xfrm>
        </p:spPr>
        <p:txBody>
          <a:bodyPr>
            <a:noAutofit/>
          </a:bodyPr>
          <a:lstStyle>
            <a:lvl1pPr marL="0" indent="0" algn="r">
              <a:buNone/>
              <a:defRPr sz="1800" b="1">
                <a:solidFill>
                  <a:srgbClr val="FFFFFF"/>
                </a:solidFill>
              </a:defRPr>
            </a:lvl1pPr>
          </a:lstStyle>
          <a:p>
            <a:pPr lvl="0"/>
            <a:r>
              <a:rPr lang="en-US" dirty="0"/>
              <a:t>Month, 2019</a:t>
            </a:r>
          </a:p>
        </p:txBody>
      </p:sp>
      <p:cxnSp>
        <p:nvCxnSpPr>
          <p:cNvPr id="5" name="Straight Connector 4"/>
          <p:cNvCxnSpPr/>
          <p:nvPr userDrawn="1"/>
        </p:nvCxnSpPr>
        <p:spPr>
          <a:xfrm>
            <a:off x="613891" y="4958433"/>
            <a:ext cx="7844308" cy="0"/>
          </a:xfrm>
          <a:prstGeom prst="line">
            <a:avLst/>
          </a:prstGeom>
          <a:noFill/>
          <a:ln w="6350" cap="flat">
            <a:solidFill>
              <a:schemeClr val="bg1">
                <a:lumMod val="50000"/>
              </a:schemeClr>
            </a:solidFill>
            <a:prstDash val="solid"/>
            <a:miter lim="800000"/>
          </a:ln>
          <a:effectLst/>
          <a:sp3d/>
        </p:spPr>
        <p:style>
          <a:lnRef idx="0">
            <a:scrgbClr r="0" g="0" b="0"/>
          </a:lnRef>
          <a:fillRef idx="0">
            <a:scrgbClr r="0" g="0" b="0"/>
          </a:fillRef>
          <a:effectRef idx="0">
            <a:scrgbClr r="0" g="0" b="0"/>
          </a:effectRef>
          <a:fontRef idx="none"/>
        </p:style>
      </p:cxnSp>
      <p:sp>
        <p:nvSpPr>
          <p:cNvPr id="24" name="Text Placeholder 22"/>
          <p:cNvSpPr>
            <a:spLocks noGrp="1"/>
          </p:cNvSpPr>
          <p:nvPr>
            <p:ph type="body" sz="quarter" idx="13" hasCustomPrompt="1"/>
          </p:nvPr>
        </p:nvSpPr>
        <p:spPr>
          <a:xfrm>
            <a:off x="618970" y="6032499"/>
            <a:ext cx="4410230" cy="673101"/>
          </a:xfrm>
        </p:spPr>
        <p:txBody>
          <a:bodyPr>
            <a:noAutofit/>
          </a:bodyPr>
          <a:lstStyle>
            <a:lvl1pPr marL="0" indent="0" algn="l">
              <a:spcAft>
                <a:spcPts val="400"/>
              </a:spcAft>
              <a:buNone/>
              <a:defRPr sz="1800" b="1" i="0">
                <a:solidFill>
                  <a:srgbClr val="FFFFFF"/>
                </a:solidFill>
              </a:defRPr>
            </a:lvl1pPr>
          </a:lstStyle>
          <a:p>
            <a:pPr lvl="0"/>
            <a:r>
              <a:rPr lang="en-US" dirty="0"/>
              <a:t>Name / Title, Department</a:t>
            </a:r>
          </a:p>
        </p:txBody>
      </p:sp>
      <p:sp>
        <p:nvSpPr>
          <p:cNvPr id="16" name="Rectangle 15"/>
          <p:cNvSpPr/>
          <p:nvPr userDrawn="1"/>
        </p:nvSpPr>
        <p:spPr>
          <a:xfrm rot="10800000" flipH="1">
            <a:off x="457199" y="5791200"/>
            <a:ext cx="8221663" cy="100584"/>
          </a:xfrm>
          <a:prstGeom prst="rect">
            <a:avLst/>
          </a:prstGeom>
          <a:gradFill>
            <a:gsLst>
              <a:gs pos="22000">
                <a:schemeClr val="accent1"/>
              </a:gs>
              <a:gs pos="100000">
                <a:schemeClr val="accent3"/>
              </a:gs>
            </a:gsLst>
            <a:lin ang="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4" name="Picture Placeholder 13"/>
          <p:cNvSpPr>
            <a:spLocks noGrp="1"/>
          </p:cNvSpPr>
          <p:nvPr>
            <p:ph type="pic" sz="quarter" idx="14" hasCustomPrompt="1"/>
          </p:nvPr>
        </p:nvSpPr>
        <p:spPr>
          <a:xfrm>
            <a:off x="6348779" y="304800"/>
            <a:ext cx="2330083" cy="672084"/>
          </a:xfrm>
          <a:noFill/>
        </p:spPr>
        <p:txBody>
          <a:bodyPr anchor="ctr" anchorCtr="1"/>
          <a:lstStyle>
            <a:lvl1pPr>
              <a:defRPr>
                <a:latin typeface="Arial" panose="020B0604020202020204" pitchFamily="34" charset="0"/>
                <a:cs typeface="Arial" panose="020B0604020202020204" pitchFamily="34" charset="0"/>
              </a:defRPr>
            </a:lvl1pPr>
          </a:lstStyle>
          <a:p>
            <a:r>
              <a:rPr lang="en-US" dirty="0"/>
              <a:t>Partner / Client Logo</a:t>
            </a:r>
          </a:p>
        </p:txBody>
      </p:sp>
    </p:spTree>
    <p:extLst>
      <p:ext uri="{BB962C8B-B14F-4D97-AF65-F5344CB8AC3E}">
        <p14:creationId xmlns:p14="http://schemas.microsoft.com/office/powerpoint/2010/main" val="346988632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6/2)">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4"/>
          </p:nvPr>
        </p:nvSpPr>
        <p:spPr>
          <a:xfrm>
            <a:off x="466344" y="1928134"/>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4" name="Text Placeholder 3"/>
          <p:cNvSpPr>
            <a:spLocks noGrp="1"/>
          </p:cNvSpPr>
          <p:nvPr>
            <p:ph type="body" sz="quarter" idx="15" hasCustomPrompt="1"/>
          </p:nvPr>
        </p:nvSpPr>
        <p:spPr>
          <a:xfrm>
            <a:off x="466344" y="1673224"/>
            <a:ext cx="3977640" cy="231775"/>
          </a:xfrm>
        </p:spPr>
        <p:txBody>
          <a:bodyPr/>
          <a:lstStyle>
            <a:lvl1pPr>
              <a:defRPr sz="1400" b="1">
                <a:solidFill>
                  <a:schemeClr val="accent1"/>
                </a:solidFill>
              </a:defRPr>
            </a:lvl1pPr>
          </a:lstStyle>
          <a:p>
            <a:pPr lvl="0"/>
            <a:r>
              <a:rPr lang="en-US" dirty="0"/>
              <a:t>Heading </a:t>
            </a:r>
          </a:p>
        </p:txBody>
      </p:sp>
      <p:sp>
        <p:nvSpPr>
          <p:cNvPr id="8" name="Content Placeholder 6"/>
          <p:cNvSpPr>
            <a:spLocks noGrp="1"/>
          </p:cNvSpPr>
          <p:nvPr>
            <p:ph sz="quarter" idx="16"/>
          </p:nvPr>
        </p:nvSpPr>
        <p:spPr>
          <a:xfrm>
            <a:off x="466344" y="3538950"/>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7" hasCustomPrompt="1"/>
          </p:nvPr>
        </p:nvSpPr>
        <p:spPr>
          <a:xfrm>
            <a:off x="466344" y="3283043"/>
            <a:ext cx="3977640" cy="231775"/>
          </a:xfrm>
        </p:spPr>
        <p:txBody>
          <a:bodyPr/>
          <a:lstStyle>
            <a:lvl1pPr>
              <a:defRPr sz="1400" b="1">
                <a:solidFill>
                  <a:schemeClr val="accent1"/>
                </a:solidFill>
              </a:defRPr>
            </a:lvl1pPr>
          </a:lstStyle>
          <a:p>
            <a:pPr lvl="0"/>
            <a:r>
              <a:rPr lang="en-US" dirty="0"/>
              <a:t>Heading </a:t>
            </a:r>
          </a:p>
        </p:txBody>
      </p:sp>
      <p:sp>
        <p:nvSpPr>
          <p:cNvPr id="10" name="Content Placeholder 6"/>
          <p:cNvSpPr>
            <a:spLocks noGrp="1"/>
          </p:cNvSpPr>
          <p:nvPr>
            <p:ph sz="quarter" idx="18"/>
          </p:nvPr>
        </p:nvSpPr>
        <p:spPr>
          <a:xfrm>
            <a:off x="466344" y="5145765"/>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p:cNvSpPr>
            <a:spLocks noGrp="1"/>
          </p:cNvSpPr>
          <p:nvPr>
            <p:ph type="body" sz="quarter" idx="19" hasCustomPrompt="1"/>
          </p:nvPr>
        </p:nvSpPr>
        <p:spPr>
          <a:xfrm>
            <a:off x="466344" y="4889858"/>
            <a:ext cx="3977640" cy="231775"/>
          </a:xfrm>
        </p:spPr>
        <p:txBody>
          <a:bodyPr/>
          <a:lstStyle>
            <a:lvl1pPr>
              <a:defRPr sz="1400" b="1">
                <a:solidFill>
                  <a:schemeClr val="accent1"/>
                </a:solidFill>
              </a:defRPr>
            </a:lvl1pPr>
          </a:lstStyle>
          <a:p>
            <a:pPr lvl="0"/>
            <a:r>
              <a:rPr lang="en-US" dirty="0"/>
              <a:t>Heading </a:t>
            </a:r>
          </a:p>
        </p:txBody>
      </p:sp>
      <p:sp>
        <p:nvSpPr>
          <p:cNvPr id="14" name="Content Placeholder 6"/>
          <p:cNvSpPr>
            <a:spLocks noGrp="1"/>
          </p:cNvSpPr>
          <p:nvPr>
            <p:ph sz="quarter" idx="20"/>
          </p:nvPr>
        </p:nvSpPr>
        <p:spPr>
          <a:xfrm>
            <a:off x="4718304" y="1928134"/>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p:cNvSpPr>
            <a:spLocks noGrp="1"/>
          </p:cNvSpPr>
          <p:nvPr>
            <p:ph type="body" sz="quarter" idx="21" hasCustomPrompt="1"/>
          </p:nvPr>
        </p:nvSpPr>
        <p:spPr>
          <a:xfrm>
            <a:off x="4718304" y="1673224"/>
            <a:ext cx="3977640" cy="231775"/>
          </a:xfrm>
        </p:spPr>
        <p:txBody>
          <a:bodyPr/>
          <a:lstStyle>
            <a:lvl1pPr>
              <a:defRPr sz="1400" b="1">
                <a:solidFill>
                  <a:schemeClr val="accent1"/>
                </a:solidFill>
              </a:defRPr>
            </a:lvl1pPr>
          </a:lstStyle>
          <a:p>
            <a:pPr lvl="0"/>
            <a:r>
              <a:rPr lang="en-US" dirty="0"/>
              <a:t>Heading </a:t>
            </a:r>
          </a:p>
        </p:txBody>
      </p:sp>
      <p:sp>
        <p:nvSpPr>
          <p:cNvPr id="16" name="Content Placeholder 6"/>
          <p:cNvSpPr>
            <a:spLocks noGrp="1"/>
          </p:cNvSpPr>
          <p:nvPr>
            <p:ph sz="quarter" idx="22"/>
          </p:nvPr>
        </p:nvSpPr>
        <p:spPr>
          <a:xfrm>
            <a:off x="4718304" y="3538950"/>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p:cNvSpPr>
            <a:spLocks noGrp="1"/>
          </p:cNvSpPr>
          <p:nvPr>
            <p:ph type="body" sz="quarter" idx="23" hasCustomPrompt="1"/>
          </p:nvPr>
        </p:nvSpPr>
        <p:spPr>
          <a:xfrm>
            <a:off x="4718304" y="3283043"/>
            <a:ext cx="3977640" cy="231775"/>
          </a:xfrm>
        </p:spPr>
        <p:txBody>
          <a:bodyPr/>
          <a:lstStyle>
            <a:lvl1pPr>
              <a:defRPr sz="1400" b="1">
                <a:solidFill>
                  <a:schemeClr val="accent1"/>
                </a:solidFill>
              </a:defRPr>
            </a:lvl1pPr>
          </a:lstStyle>
          <a:p>
            <a:pPr lvl="0"/>
            <a:r>
              <a:rPr lang="en-US" dirty="0"/>
              <a:t>Heading </a:t>
            </a:r>
          </a:p>
        </p:txBody>
      </p:sp>
      <p:sp>
        <p:nvSpPr>
          <p:cNvPr id="18" name="Content Placeholder 6"/>
          <p:cNvSpPr>
            <a:spLocks noGrp="1"/>
          </p:cNvSpPr>
          <p:nvPr>
            <p:ph sz="quarter" idx="24"/>
          </p:nvPr>
        </p:nvSpPr>
        <p:spPr>
          <a:xfrm>
            <a:off x="4718304" y="5145765"/>
            <a:ext cx="397764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25" hasCustomPrompt="1"/>
          </p:nvPr>
        </p:nvSpPr>
        <p:spPr>
          <a:xfrm>
            <a:off x="4718304" y="4889858"/>
            <a:ext cx="3977640" cy="231775"/>
          </a:xfrm>
        </p:spPr>
        <p:txBody>
          <a:bodyPr/>
          <a:lstStyle>
            <a:lvl1pPr>
              <a:defRPr sz="1400" b="1">
                <a:solidFill>
                  <a:schemeClr val="accent1"/>
                </a:solidFill>
              </a:defRPr>
            </a:lvl1pPr>
          </a:lstStyle>
          <a:p>
            <a:pPr lvl="0"/>
            <a:r>
              <a:rPr lang="en-US" dirty="0"/>
              <a:t>Heading </a:t>
            </a:r>
          </a:p>
        </p:txBody>
      </p:sp>
      <p:sp>
        <p:nvSpPr>
          <p:cNvPr id="20" name="Rectangle 19"/>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5215725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Content (2 rows)">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4"/>
          </p:nvPr>
        </p:nvSpPr>
        <p:spPr>
          <a:xfrm>
            <a:off x="466344" y="1928134"/>
            <a:ext cx="8229600" cy="201168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4" name="Text Placeholder 3"/>
          <p:cNvSpPr>
            <a:spLocks noGrp="1"/>
          </p:cNvSpPr>
          <p:nvPr>
            <p:ph type="body" sz="quarter" idx="15" hasCustomPrompt="1"/>
          </p:nvPr>
        </p:nvSpPr>
        <p:spPr>
          <a:xfrm>
            <a:off x="466344" y="1672227"/>
            <a:ext cx="8229600" cy="231775"/>
          </a:xfrm>
        </p:spPr>
        <p:txBody>
          <a:bodyPr/>
          <a:lstStyle>
            <a:lvl1pPr>
              <a:defRPr sz="1400" b="1">
                <a:solidFill>
                  <a:schemeClr val="accent1"/>
                </a:solidFill>
              </a:defRPr>
            </a:lvl1pPr>
          </a:lstStyle>
          <a:p>
            <a:pPr lvl="0"/>
            <a:r>
              <a:rPr lang="en-US" dirty="0"/>
              <a:t>Heading </a:t>
            </a:r>
          </a:p>
        </p:txBody>
      </p:sp>
      <p:sp>
        <p:nvSpPr>
          <p:cNvPr id="8" name="Content Placeholder 6"/>
          <p:cNvSpPr>
            <a:spLocks noGrp="1"/>
          </p:cNvSpPr>
          <p:nvPr>
            <p:ph sz="quarter" idx="16"/>
          </p:nvPr>
        </p:nvSpPr>
        <p:spPr>
          <a:xfrm>
            <a:off x="466344" y="4323927"/>
            <a:ext cx="8229600" cy="201168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7" hasCustomPrompt="1"/>
          </p:nvPr>
        </p:nvSpPr>
        <p:spPr>
          <a:xfrm>
            <a:off x="466344" y="4068020"/>
            <a:ext cx="8229600" cy="231775"/>
          </a:xfrm>
        </p:spPr>
        <p:txBody>
          <a:bodyPr/>
          <a:lstStyle>
            <a:lvl1pPr>
              <a:defRPr sz="1400" b="1">
                <a:solidFill>
                  <a:schemeClr val="accent1"/>
                </a:solidFill>
              </a:defRPr>
            </a:lvl1pPr>
          </a:lstStyle>
          <a:p>
            <a:pPr lvl="0"/>
            <a:r>
              <a:rPr lang="en-US" dirty="0"/>
              <a:t>Heading </a:t>
            </a:r>
          </a:p>
        </p:txBody>
      </p:sp>
      <p:sp>
        <p:nvSpPr>
          <p:cNvPr id="12" name="Rectangle 11"/>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42984697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TWO COL)_2">
    <p:spTree>
      <p:nvGrpSpPr>
        <p:cNvPr id="1" name=""/>
        <p:cNvGrpSpPr/>
        <p:nvPr/>
      </p:nvGrpSpPr>
      <p:grpSpPr>
        <a:xfrm>
          <a:off x="0" y="0"/>
          <a:ext cx="0" cy="0"/>
          <a:chOff x="0" y="0"/>
          <a:chExt cx="0" cy="0"/>
        </a:xfrm>
      </p:grpSpPr>
      <p:sp>
        <p:nvSpPr>
          <p:cNvPr id="6" name="Rectangle 5"/>
          <p:cNvSpPr/>
          <p:nvPr userDrawn="1"/>
        </p:nvSpPr>
        <p:spPr>
          <a:xfrm>
            <a:off x="457199" y="3281107"/>
            <a:ext cx="3977640" cy="1447801"/>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
        <p:nvSpPr>
          <p:cNvPr id="4" name="Text Placeholder 3"/>
          <p:cNvSpPr>
            <a:spLocks noGrp="1"/>
          </p:cNvSpPr>
          <p:nvPr>
            <p:ph type="body" sz="quarter" idx="17" hasCustomPrompt="1"/>
          </p:nvPr>
        </p:nvSpPr>
        <p:spPr>
          <a:xfrm>
            <a:off x="461433" y="3281108"/>
            <a:ext cx="3977640" cy="1447800"/>
          </a:xfrm>
          <a:prstGeom prst="rect">
            <a:avLst/>
          </a:prstGeom>
          <a:noFill/>
        </p:spPr>
        <p:txBody>
          <a:bodyPr lIns="274320" tIns="91440" rIns="274320" bIns="91440" anchor="ctr"/>
          <a:lstStyle>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here to add text</a:t>
            </a:r>
          </a:p>
        </p:txBody>
      </p:sp>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5"/>
          </p:nvPr>
        </p:nvSpPr>
        <p:spPr>
          <a:xfrm>
            <a:off x="466344" y="1691640"/>
            <a:ext cx="3977640" cy="1496835"/>
          </a:xfrm>
        </p:spPr>
        <p:txBody>
          <a:bodyPr/>
          <a:lstStyle>
            <a:lvl1pPr>
              <a:defRPr sz="1400" b="0">
                <a:solidFill>
                  <a:schemeClr val="tx1"/>
                </a:solidFill>
              </a:defRPr>
            </a:lvl1pPr>
            <a:lvl2pPr marL="228600" indent="-228600">
              <a:defRPr lang="en-US" sz="14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Wingdings" panose="05000000000000000000" pitchFamily="2" charset="2"/>
              </a:defRPr>
            </a:lvl2pPr>
            <a:lvl3pPr>
              <a:defRPr sz="1400" b="0">
                <a:solidFill>
                  <a:schemeClr val="tx1"/>
                </a:solidFill>
              </a:defRPr>
            </a:lvl3pPr>
            <a:lvl4pPr>
              <a:defRPr sz="1400" b="0">
                <a:solidFill>
                  <a:schemeClr val="tx1"/>
                </a:solidFill>
              </a:defRPr>
            </a:lvl4pPr>
          </a:lstStyle>
          <a:p>
            <a:pPr lvl="0"/>
            <a:r>
              <a:rPr lang="en-US" dirty="0"/>
              <a:t>Edit Master text styles</a:t>
            </a:r>
          </a:p>
          <a:p>
            <a:pPr marL="228600" marR="0" lvl="1" indent="-228600" algn="l" defTabSz="914400" rtl="0" latinLnBrk="0">
              <a:lnSpc>
                <a:spcPct val="100000"/>
              </a:lnSpc>
              <a:spcBef>
                <a:spcPts val="0"/>
              </a:spcBef>
              <a:spcAft>
                <a:spcPts val="600"/>
              </a:spcAft>
              <a:buClr>
                <a:schemeClr val="accent1"/>
              </a:buClr>
              <a:buSzPct val="75000"/>
              <a:buFont typeface="Wingdings" panose="05000000000000000000" pitchFamily="2" charset="2"/>
              <a:buChar char="n"/>
              <a:tabLst/>
            </a:pPr>
            <a:r>
              <a:rPr lang="en-US" dirty="0"/>
              <a:t>Second level</a:t>
            </a:r>
          </a:p>
          <a:p>
            <a:pPr lvl="2"/>
            <a:r>
              <a:rPr lang="en-US" dirty="0"/>
              <a:t>Third level</a:t>
            </a:r>
          </a:p>
          <a:p>
            <a:pPr lvl="3"/>
            <a:r>
              <a:rPr lang="en-US" dirty="0"/>
              <a:t>Fourth level</a:t>
            </a:r>
          </a:p>
        </p:txBody>
      </p:sp>
      <p:sp>
        <p:nvSpPr>
          <p:cNvPr id="9" name="Content Placeholder 8"/>
          <p:cNvSpPr>
            <a:spLocks noGrp="1"/>
          </p:cNvSpPr>
          <p:nvPr>
            <p:ph sz="quarter" idx="16"/>
          </p:nvPr>
        </p:nvSpPr>
        <p:spPr>
          <a:xfrm>
            <a:off x="4718304" y="1691640"/>
            <a:ext cx="3977640" cy="4663567"/>
          </a:xfrm>
        </p:spPr>
        <p:txBody>
          <a:bodyPr/>
          <a:lstStyle>
            <a:lvl1pPr>
              <a:buClr>
                <a:schemeClr val="accent3"/>
              </a:buClr>
              <a:defRPr sz="1400">
                <a:solidFill>
                  <a:schemeClr val="tx1"/>
                </a:solidFill>
              </a:defRPr>
            </a:lvl1pPr>
            <a:lvl2pPr>
              <a:buClr>
                <a:srgbClr val="1A237E"/>
              </a:buClr>
              <a:defRPr sz="1400">
                <a:solidFill>
                  <a:schemeClr val="tx1"/>
                </a:solidFill>
              </a:defRPr>
            </a:lvl2pPr>
            <a:lvl3pPr>
              <a:buClr>
                <a:srgbClr val="1A237E"/>
              </a:buClr>
              <a:defRPr sz="1400">
                <a:solidFill>
                  <a:schemeClr val="tx1"/>
                </a:solidFill>
              </a:defRPr>
            </a:lvl3pPr>
            <a:lvl4pPr>
              <a:buClr>
                <a:srgbClr val="1A237E"/>
              </a:buClr>
              <a:defRPr sz="1400">
                <a:solidFill>
                  <a:schemeClr val="tx1"/>
                </a:solidFill>
              </a:defRPr>
            </a:lvl4pPr>
            <a:lvl5pPr>
              <a:buClr>
                <a:schemeClr val="accent3"/>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3" hasCustomPrompt="1"/>
          </p:nvPr>
        </p:nvSpPr>
        <p:spPr>
          <a:xfrm>
            <a:off x="466724" y="1328844"/>
            <a:ext cx="8211312"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10" name="Content Placeholder 6"/>
          <p:cNvSpPr>
            <a:spLocks noGrp="1"/>
          </p:cNvSpPr>
          <p:nvPr>
            <p:ph sz="quarter" idx="18"/>
          </p:nvPr>
        </p:nvSpPr>
        <p:spPr>
          <a:xfrm>
            <a:off x="466344" y="4839956"/>
            <a:ext cx="3977640" cy="1496835"/>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Rectangle 12"/>
          <p:cNvSpPr/>
          <p:nvPr userDrawn="1"/>
        </p:nvSpPr>
        <p:spPr>
          <a:xfrm>
            <a:off x="4038600" y="5086417"/>
            <a:ext cx="340529" cy="219211"/>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accent4"/>
                </a:solidFill>
                <a:effectLst/>
                <a:uFillTx/>
                <a:latin typeface="Arial" panose="020B0604020202020204" pitchFamily="34" charset="0"/>
                <a:ea typeface="Calibri"/>
                <a:cs typeface="Arial" panose="020B0604020202020204" pitchFamily="34" charset="0"/>
                <a:sym typeface="Calibri"/>
              </a:rPr>
              <a:t>”</a:t>
            </a:r>
          </a:p>
        </p:txBody>
      </p:sp>
      <p:sp>
        <p:nvSpPr>
          <p:cNvPr id="3" name="Rectangle 2"/>
          <p:cNvSpPr/>
          <p:nvPr userDrawn="1"/>
        </p:nvSpPr>
        <p:spPr>
          <a:xfrm>
            <a:off x="496993" y="3096349"/>
            <a:ext cx="304800" cy="1107996"/>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accent4"/>
                </a:solidFill>
                <a:effectLst/>
                <a:uFillTx/>
                <a:latin typeface="Arial" panose="020B0604020202020204" pitchFamily="34" charset="0"/>
                <a:ea typeface="Calibri"/>
                <a:cs typeface="Arial" panose="020B0604020202020204" pitchFamily="34" charset="0"/>
                <a:sym typeface="Calibri"/>
              </a:rPr>
              <a:t>“</a:t>
            </a:r>
          </a:p>
        </p:txBody>
      </p:sp>
      <p:sp>
        <p:nvSpPr>
          <p:cNvPr id="15" name="Rectangle 14"/>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4461760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TWO COL)_3">
    <p:spTree>
      <p:nvGrpSpPr>
        <p:cNvPr id="1" name=""/>
        <p:cNvGrpSpPr/>
        <p:nvPr/>
      </p:nvGrpSpPr>
      <p:grpSpPr>
        <a:xfrm>
          <a:off x="0" y="0"/>
          <a:ext cx="0" cy="0"/>
          <a:chOff x="0" y="0"/>
          <a:chExt cx="0" cy="0"/>
        </a:xfrm>
      </p:grpSpPr>
      <p:sp>
        <p:nvSpPr>
          <p:cNvPr id="15" name="Rectangle 14"/>
          <p:cNvSpPr/>
          <p:nvPr userDrawn="1"/>
        </p:nvSpPr>
        <p:spPr>
          <a:xfrm>
            <a:off x="461432" y="3281108"/>
            <a:ext cx="3977640" cy="1447801"/>
          </a:xfrm>
          <a:prstGeom prst="rect">
            <a:avLst/>
          </a:prstGeom>
          <a:solidFill>
            <a:schemeClr val="accent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5"/>
          </p:nvPr>
        </p:nvSpPr>
        <p:spPr>
          <a:xfrm>
            <a:off x="466344" y="1691640"/>
            <a:ext cx="3977640" cy="1496835"/>
          </a:xfrm>
        </p:spPr>
        <p:txBody>
          <a:bodyPr/>
          <a:lstStyle>
            <a:lvl1pPr>
              <a:defRPr sz="1400" b="1">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3" hasCustomPrompt="1"/>
          </p:nvPr>
        </p:nvSpPr>
        <p:spPr>
          <a:xfrm>
            <a:off x="466724" y="1328844"/>
            <a:ext cx="8211312"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4" name="Text Placeholder 3"/>
          <p:cNvSpPr>
            <a:spLocks noGrp="1"/>
          </p:cNvSpPr>
          <p:nvPr>
            <p:ph type="body" sz="quarter" idx="17" hasCustomPrompt="1"/>
          </p:nvPr>
        </p:nvSpPr>
        <p:spPr>
          <a:xfrm>
            <a:off x="461433" y="3281108"/>
            <a:ext cx="3977640" cy="1447800"/>
          </a:xfrm>
          <a:noFill/>
        </p:spPr>
        <p:txBody>
          <a:bodyPr lIns="274320" tIns="91440" rIns="274320" bIns="91440" anchor="ctr"/>
          <a:lstStyle>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here to add text</a:t>
            </a:r>
          </a:p>
        </p:txBody>
      </p:sp>
      <p:sp>
        <p:nvSpPr>
          <p:cNvPr id="10" name="Content Placeholder 6"/>
          <p:cNvSpPr>
            <a:spLocks noGrp="1"/>
          </p:cNvSpPr>
          <p:nvPr>
            <p:ph sz="quarter" idx="18"/>
          </p:nvPr>
        </p:nvSpPr>
        <p:spPr>
          <a:xfrm>
            <a:off x="466344" y="4839956"/>
            <a:ext cx="3977640" cy="1496835"/>
          </a:xfrm>
        </p:spPr>
        <p:txBody>
          <a:bodyPr/>
          <a:lstStyle>
            <a:lvl1pPr>
              <a:defRPr sz="14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12" name="Group 11"/>
          <p:cNvGrpSpPr/>
          <p:nvPr userDrawn="1"/>
        </p:nvGrpSpPr>
        <p:grpSpPr>
          <a:xfrm>
            <a:off x="496993" y="3096349"/>
            <a:ext cx="3882136" cy="2209279"/>
            <a:chOff x="496993" y="3096349"/>
            <a:chExt cx="3882136" cy="2209279"/>
          </a:xfrm>
        </p:grpSpPr>
        <p:sp>
          <p:nvSpPr>
            <p:cNvPr id="13" name="Rectangle 12"/>
            <p:cNvSpPr/>
            <p:nvPr userDrawn="1"/>
          </p:nvSpPr>
          <p:spPr>
            <a:xfrm>
              <a:off x="496993" y="3096349"/>
              <a:ext cx="304800" cy="1107996"/>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accent1"/>
                  </a:solidFill>
                  <a:effectLst/>
                  <a:uFillTx/>
                  <a:latin typeface="Arial" panose="020B0604020202020204" pitchFamily="34" charset="0"/>
                  <a:ea typeface="Calibri"/>
                  <a:cs typeface="Arial" panose="020B0604020202020204" pitchFamily="34" charset="0"/>
                  <a:sym typeface="Calibri"/>
                </a:rPr>
                <a:t>“</a:t>
              </a:r>
            </a:p>
          </p:txBody>
        </p:sp>
        <p:sp>
          <p:nvSpPr>
            <p:cNvPr id="14" name="Rectangle 13"/>
            <p:cNvSpPr/>
            <p:nvPr userDrawn="1"/>
          </p:nvSpPr>
          <p:spPr>
            <a:xfrm>
              <a:off x="4038600" y="4197632"/>
              <a:ext cx="340529" cy="1107996"/>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chemeClr val="accent1"/>
                  </a:solidFill>
                  <a:effectLst/>
                  <a:uFillTx/>
                  <a:latin typeface="Arial" panose="020B0604020202020204" pitchFamily="34" charset="0"/>
                  <a:ea typeface="Calibri"/>
                  <a:cs typeface="Arial" panose="020B0604020202020204" pitchFamily="34" charset="0"/>
                  <a:sym typeface="Calibri"/>
                </a:rPr>
                <a:t>”</a:t>
              </a:r>
            </a:p>
          </p:txBody>
        </p:sp>
      </p:grpSp>
      <p:sp>
        <p:nvSpPr>
          <p:cNvPr id="17" name="Rectangle 16"/>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20" name="Picture Placeholder 10"/>
          <p:cNvPicPr>
            <a:picLocks noChangeAspect="1"/>
          </p:cNvPicPr>
          <p:nvPr userDrawn="1"/>
        </p:nvPicPr>
        <p:blipFill rotWithShape="1">
          <a:blip r:embed="rId2" cstate="screen">
            <a:extLst>
              <a:ext uri="{28A0092B-C50C-407E-A947-70E740481C1C}">
                <a14:useLocalDpi xmlns:a14="http://schemas.microsoft.com/office/drawing/2010/main"/>
              </a:ext>
            </a:extLst>
          </a:blip>
          <a:srcRect l="6359" r="5141"/>
          <a:stretch/>
        </p:blipFill>
        <p:spPr>
          <a:xfrm>
            <a:off x="4741503" y="1676400"/>
            <a:ext cx="3954441" cy="4676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21" name="Rectangle 20"/>
          <p:cNvSpPr/>
          <p:nvPr userDrawn="1"/>
        </p:nvSpPr>
        <p:spPr>
          <a:xfrm>
            <a:off x="4736592" y="1676400"/>
            <a:ext cx="3959352" cy="4676140"/>
          </a:xfrm>
          <a:prstGeom prst="rect">
            <a:avLst/>
          </a:prstGeom>
          <a:gradFill>
            <a:gsLst>
              <a:gs pos="25000">
                <a:schemeClr val="accent1">
                  <a:alpha val="25000"/>
                </a:schemeClr>
              </a:gs>
              <a:gs pos="75000">
                <a:schemeClr val="accent2">
                  <a:alpha val="25000"/>
                </a:schemeClr>
              </a:gs>
            </a:gsLst>
            <a:lin ang="5400000" scaled="0"/>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Tree>
    <p:extLst>
      <p:ext uri="{BB962C8B-B14F-4D97-AF65-F5344CB8AC3E}">
        <p14:creationId xmlns:p14="http://schemas.microsoft.com/office/powerpoint/2010/main" val="414210453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6" name="Title 1"/>
          <p:cNvSpPr>
            <a:spLocks noGrp="1"/>
          </p:cNvSpPr>
          <p:nvPr>
            <p:ph type="title"/>
          </p:nvPr>
        </p:nvSpPr>
        <p:spPr>
          <a:xfrm>
            <a:off x="466344" y="414338"/>
            <a:ext cx="8229600" cy="868680"/>
          </a:xfrm>
        </p:spPr>
        <p:txBody>
          <a:bodyPr tIns="0" bIns="0" anchor="t"/>
          <a:lstStyle>
            <a:lvl1pPr algn="l">
              <a:defRPr cap="none"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24" name="Text Placeholder 2"/>
          <p:cNvSpPr>
            <a:spLocks noGrp="1"/>
          </p:cNvSpPr>
          <p:nvPr>
            <p:ph type="body" sz="quarter" idx="24" hasCustomPrompt="1"/>
          </p:nvPr>
        </p:nvSpPr>
        <p:spPr>
          <a:xfrm>
            <a:off x="457200" y="2465660"/>
            <a:ext cx="2743200" cy="3037025"/>
          </a:xfrm>
          <a:solidFill>
            <a:schemeClr val="bg1"/>
          </a:solidFill>
        </p:spPr>
        <p:txBody>
          <a:bodyPr anchor="ctr"/>
          <a:lstStyle>
            <a:lvl1pPr marL="0" indent="0" algn="ctr">
              <a:buNone/>
              <a:defRPr sz="3600" baseline="0">
                <a:solidFill>
                  <a:srgbClr val="1A237E"/>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TEXT</a:t>
            </a:r>
          </a:p>
          <a:p>
            <a:pPr lvl="0"/>
            <a:r>
              <a:rPr lang="en-US" dirty="0"/>
              <a:t> TO BE ADDED</a:t>
            </a:r>
          </a:p>
        </p:txBody>
      </p:sp>
      <p:sp>
        <p:nvSpPr>
          <p:cNvPr id="25" name="Rectangle 24"/>
          <p:cNvSpPr/>
          <p:nvPr userDrawn="1"/>
        </p:nvSpPr>
        <p:spPr>
          <a:xfrm rot="5400000" flipH="1">
            <a:off x="1802424" y="4173260"/>
            <a:ext cx="52757" cy="2743202"/>
          </a:xfrm>
          <a:prstGeom prst="rect">
            <a:avLst/>
          </a:prstGeom>
          <a:solidFill>
            <a:schemeClr val="accent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5"/>
              </a:solidFill>
              <a:effectLst/>
              <a:uFillTx/>
              <a:latin typeface="Arial" panose="020B0604020202020204" pitchFamily="34" charset="0"/>
              <a:ea typeface="Calibri"/>
              <a:cs typeface="Arial" panose="020B0604020202020204" pitchFamily="34" charset="0"/>
              <a:sym typeface="Calibri"/>
            </a:endParaRPr>
          </a:p>
        </p:txBody>
      </p:sp>
      <p:sp>
        <p:nvSpPr>
          <p:cNvPr id="8" name="Rectangle 7"/>
          <p:cNvSpPr/>
          <p:nvPr userDrawn="1"/>
        </p:nvSpPr>
        <p:spPr>
          <a:xfrm rot="16200000">
            <a:off x="1802425" y="1061329"/>
            <a:ext cx="52757" cy="2743202"/>
          </a:xfrm>
          <a:prstGeom prst="rect">
            <a:avLst/>
          </a:prstGeom>
          <a:solidFill>
            <a:schemeClr val="accent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5"/>
              </a:solidFill>
              <a:effectLst/>
              <a:uFillTx/>
              <a:latin typeface="Arial" panose="020B0604020202020204" pitchFamily="34" charset="0"/>
              <a:ea typeface="Calibri"/>
              <a:cs typeface="Arial" panose="020B0604020202020204" pitchFamily="34" charset="0"/>
              <a:sym typeface="Calibri"/>
            </a:endParaRPr>
          </a:p>
        </p:txBody>
      </p:sp>
      <p:sp>
        <p:nvSpPr>
          <p:cNvPr id="10"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11" name="Rectangle 10"/>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08869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8"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93571085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15563326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7"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8729647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lgn="l">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2417234"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Q&amp;A</a:t>
            </a:r>
          </a:p>
        </p:txBody>
      </p:sp>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50712599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7"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8939633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C">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07840" y="416476"/>
            <a:ext cx="4371023" cy="914400"/>
          </a:xfrm>
        </p:spPr>
        <p:txBody>
          <a:bodyPr tIns="0" bIns="0" anchor="t"/>
          <a:lstStyle>
            <a:lvl1pPr algn="l">
              <a:defRPr cap="none" baseline="0">
                <a:latin typeface="Arial" panose="020B0604020202020204" pitchFamily="34" charset="0"/>
                <a:cs typeface="Arial" panose="020B0604020202020204" pitchFamily="34" charset="0"/>
              </a:defRPr>
            </a:lvl1pPr>
          </a:lstStyle>
          <a:p>
            <a:r>
              <a:rPr lang="en-US" dirty="0"/>
              <a:t>Table of Contents</a:t>
            </a:r>
          </a:p>
        </p:txBody>
      </p:sp>
      <p:sp>
        <p:nvSpPr>
          <p:cNvPr id="9" name="2"/>
          <p:cNvSpPr txBox="1"/>
          <p:nvPr userDrawn="1"/>
        </p:nvSpPr>
        <p:spPr>
          <a:xfrm>
            <a:off x="4171028" y="2696236"/>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2</a:t>
            </a:r>
          </a:p>
        </p:txBody>
      </p:sp>
      <p:sp>
        <p:nvSpPr>
          <p:cNvPr id="12" name="3"/>
          <p:cNvSpPr txBox="1"/>
          <p:nvPr userDrawn="1"/>
        </p:nvSpPr>
        <p:spPr>
          <a:xfrm>
            <a:off x="4171028" y="5192204"/>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4</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13" name="1"/>
          <p:cNvSpPr txBox="1"/>
          <p:nvPr userDrawn="1"/>
        </p:nvSpPr>
        <p:spPr>
          <a:xfrm>
            <a:off x="4171028" y="1448252"/>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1</a:t>
            </a:r>
          </a:p>
        </p:txBody>
      </p:sp>
      <p:sp>
        <p:nvSpPr>
          <p:cNvPr id="15" name="3"/>
          <p:cNvSpPr txBox="1"/>
          <p:nvPr userDrawn="1"/>
        </p:nvSpPr>
        <p:spPr>
          <a:xfrm>
            <a:off x="4171028" y="3944220"/>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3</a:t>
            </a:r>
          </a:p>
        </p:txBody>
      </p:sp>
      <p:sp>
        <p:nvSpPr>
          <p:cNvPr id="5" name="Text Placeholder 4"/>
          <p:cNvSpPr>
            <a:spLocks noGrp="1"/>
          </p:cNvSpPr>
          <p:nvPr>
            <p:ph type="body" sz="quarter" idx="15" hasCustomPrompt="1"/>
          </p:nvPr>
        </p:nvSpPr>
        <p:spPr>
          <a:xfrm>
            <a:off x="4876800" y="1676852"/>
            <a:ext cx="3800475" cy="246221"/>
          </a:xfrm>
        </p:spPr>
        <p:txBody>
          <a:bodyPr>
            <a:noAutofit/>
          </a:bodyPr>
          <a:lstStyle>
            <a:lvl1pPr marL="0" indent="0">
              <a:buNone/>
              <a:defRPr b="1">
                <a:solidFill>
                  <a:schemeClr val="accent1"/>
                </a:solidFill>
              </a:defRPr>
            </a:lvl1pPr>
          </a:lstStyle>
          <a:p>
            <a:pPr lvl="0"/>
            <a:r>
              <a:rPr lang="en-US" dirty="0"/>
              <a:t>Heading 1</a:t>
            </a:r>
          </a:p>
        </p:txBody>
      </p:sp>
      <p:sp>
        <p:nvSpPr>
          <p:cNvPr id="16" name="Text Placeholder 4"/>
          <p:cNvSpPr>
            <a:spLocks noGrp="1"/>
          </p:cNvSpPr>
          <p:nvPr>
            <p:ph type="body" sz="quarter" idx="16" hasCustomPrompt="1"/>
          </p:nvPr>
        </p:nvSpPr>
        <p:spPr>
          <a:xfrm>
            <a:off x="4876800" y="2935419"/>
            <a:ext cx="3800475" cy="246221"/>
          </a:xfrm>
        </p:spPr>
        <p:txBody>
          <a:bodyPr>
            <a:noAutofit/>
          </a:bodyPr>
          <a:lstStyle>
            <a:lvl1pPr marL="0" indent="0">
              <a:buNone/>
              <a:defRPr b="1">
                <a:solidFill>
                  <a:schemeClr val="accent2"/>
                </a:solidFill>
              </a:defRPr>
            </a:lvl1pPr>
          </a:lstStyle>
          <a:p>
            <a:pPr lvl="0"/>
            <a:r>
              <a:rPr lang="en-US" dirty="0"/>
              <a:t>Heading 2</a:t>
            </a:r>
          </a:p>
        </p:txBody>
      </p:sp>
      <p:sp>
        <p:nvSpPr>
          <p:cNvPr id="17" name="Text Placeholder 4"/>
          <p:cNvSpPr>
            <a:spLocks noGrp="1"/>
          </p:cNvSpPr>
          <p:nvPr>
            <p:ph type="body" sz="quarter" idx="17" hasCustomPrompt="1"/>
          </p:nvPr>
        </p:nvSpPr>
        <p:spPr>
          <a:xfrm>
            <a:off x="4876800" y="4202975"/>
            <a:ext cx="3800475" cy="246221"/>
          </a:xfrm>
        </p:spPr>
        <p:txBody>
          <a:bodyPr>
            <a:noAutofit/>
          </a:bodyPr>
          <a:lstStyle>
            <a:lvl1pPr marL="0" indent="0">
              <a:buNone/>
              <a:defRPr b="1">
                <a:solidFill>
                  <a:schemeClr val="accent3"/>
                </a:solidFill>
              </a:defRPr>
            </a:lvl1pPr>
          </a:lstStyle>
          <a:p>
            <a:pPr lvl="0"/>
            <a:r>
              <a:rPr lang="en-US" dirty="0"/>
              <a:t>Heading 3</a:t>
            </a:r>
          </a:p>
        </p:txBody>
      </p:sp>
      <p:sp>
        <p:nvSpPr>
          <p:cNvPr id="18" name="Text Placeholder 4"/>
          <p:cNvSpPr>
            <a:spLocks noGrp="1"/>
          </p:cNvSpPr>
          <p:nvPr>
            <p:ph type="body" sz="quarter" idx="18" hasCustomPrompt="1"/>
          </p:nvPr>
        </p:nvSpPr>
        <p:spPr>
          <a:xfrm>
            <a:off x="4876800" y="5469573"/>
            <a:ext cx="3800475" cy="246221"/>
          </a:xfrm>
        </p:spPr>
        <p:txBody>
          <a:bodyPr>
            <a:noAutofit/>
          </a:bodyPr>
          <a:lstStyle>
            <a:lvl1pPr marL="0" indent="0">
              <a:buNone/>
              <a:defRPr b="1">
                <a:solidFill>
                  <a:schemeClr val="accent4"/>
                </a:solidFill>
              </a:defRPr>
            </a:lvl1pPr>
          </a:lstStyle>
          <a:p>
            <a:pPr lvl="0"/>
            <a:r>
              <a:rPr lang="en-US" dirty="0"/>
              <a:t>Heading 4</a:t>
            </a:r>
          </a:p>
        </p:txBody>
      </p:sp>
      <p:sp>
        <p:nvSpPr>
          <p:cNvPr id="20" name="Text Placeholder 18"/>
          <p:cNvSpPr>
            <a:spLocks noGrp="1"/>
          </p:cNvSpPr>
          <p:nvPr>
            <p:ph type="body" sz="quarter" idx="20" hasCustomPrompt="1"/>
          </p:nvPr>
        </p:nvSpPr>
        <p:spPr>
          <a:xfrm>
            <a:off x="4876800" y="3229127"/>
            <a:ext cx="3800475" cy="533400"/>
          </a:xfrm>
        </p:spPr>
        <p:txBody>
          <a:bodyPr/>
          <a:lstStyle>
            <a:lvl1pPr marL="0" indent="0">
              <a:buNone/>
              <a:defRPr sz="1200" baseline="0">
                <a:solidFill>
                  <a:schemeClr val="tx1"/>
                </a:solidFill>
              </a:defRPr>
            </a:lvl1pPr>
          </a:lstStyle>
          <a:p>
            <a:pPr lvl="0"/>
            <a:r>
              <a:rPr lang="en-US" dirty="0"/>
              <a:t>Click here to add text</a:t>
            </a:r>
          </a:p>
        </p:txBody>
      </p:sp>
      <p:sp>
        <p:nvSpPr>
          <p:cNvPr id="21" name="Text Placeholder 18"/>
          <p:cNvSpPr>
            <a:spLocks noGrp="1"/>
          </p:cNvSpPr>
          <p:nvPr>
            <p:ph type="body" sz="quarter" idx="21" hasCustomPrompt="1"/>
          </p:nvPr>
        </p:nvSpPr>
        <p:spPr>
          <a:xfrm>
            <a:off x="4876800" y="4496920"/>
            <a:ext cx="3800475" cy="533400"/>
          </a:xfrm>
        </p:spPr>
        <p:txBody>
          <a:bodyPr/>
          <a:lstStyle>
            <a:lvl1pPr marL="0" indent="0">
              <a:buNone/>
              <a:defRPr sz="1200" baseline="0">
                <a:solidFill>
                  <a:schemeClr val="tx1"/>
                </a:solidFill>
              </a:defRPr>
            </a:lvl1pPr>
          </a:lstStyle>
          <a:p>
            <a:pPr lvl="0"/>
            <a:r>
              <a:rPr lang="en-US" dirty="0"/>
              <a:t>Click here to add text</a:t>
            </a:r>
          </a:p>
        </p:txBody>
      </p:sp>
      <p:sp>
        <p:nvSpPr>
          <p:cNvPr id="22" name="Text Placeholder 18"/>
          <p:cNvSpPr>
            <a:spLocks noGrp="1"/>
          </p:cNvSpPr>
          <p:nvPr>
            <p:ph type="body" sz="quarter" idx="22" hasCustomPrompt="1"/>
          </p:nvPr>
        </p:nvSpPr>
        <p:spPr>
          <a:xfrm>
            <a:off x="4876800" y="5760152"/>
            <a:ext cx="3800475" cy="533400"/>
          </a:xfrm>
        </p:spPr>
        <p:txBody>
          <a:bodyPr/>
          <a:lstStyle>
            <a:lvl1pPr marL="0" indent="0">
              <a:buNone/>
              <a:defRPr sz="1200" baseline="0">
                <a:solidFill>
                  <a:schemeClr val="tx1"/>
                </a:solidFill>
              </a:defRPr>
            </a:lvl1pPr>
          </a:lstStyle>
          <a:p>
            <a:pPr lvl="0"/>
            <a:r>
              <a:rPr lang="en-US" dirty="0"/>
              <a:t>Click here to add text</a:t>
            </a:r>
          </a:p>
        </p:txBody>
      </p:sp>
      <p:sp>
        <p:nvSpPr>
          <p:cNvPr id="23" name="Text Placeholder 18"/>
          <p:cNvSpPr>
            <a:spLocks noGrp="1"/>
          </p:cNvSpPr>
          <p:nvPr>
            <p:ph type="body" sz="quarter" idx="23" hasCustomPrompt="1"/>
          </p:nvPr>
        </p:nvSpPr>
        <p:spPr>
          <a:xfrm>
            <a:off x="4876800" y="1967431"/>
            <a:ext cx="3800475" cy="533400"/>
          </a:xfrm>
        </p:spPr>
        <p:txBody>
          <a:bodyPr/>
          <a:lstStyle>
            <a:lvl1pPr marL="0" indent="0">
              <a:buNone/>
              <a:defRPr sz="1200" baseline="0">
                <a:solidFill>
                  <a:schemeClr val="tx1"/>
                </a:solidFill>
              </a:defRPr>
            </a:lvl1pPr>
          </a:lstStyle>
          <a:p>
            <a:pPr lvl="0"/>
            <a:r>
              <a:rPr lang="en-US" dirty="0"/>
              <a:t>Click here to add text</a:t>
            </a:r>
          </a:p>
        </p:txBody>
      </p:sp>
      <p:sp>
        <p:nvSpPr>
          <p:cNvPr id="19" name="Rectangle 18"/>
          <p:cNvSpPr/>
          <p:nvPr userDrawn="1"/>
        </p:nvSpPr>
        <p:spPr>
          <a:xfrm rot="16200000">
            <a:off x="4810663" y="-195199"/>
            <a:ext cx="84966" cy="1090612"/>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5"/>
              </a:solidFill>
              <a:effectLst/>
              <a:uFillTx/>
              <a:latin typeface="Arial" panose="020B0604020202020204" pitchFamily="34" charset="0"/>
              <a:ea typeface="Calibri"/>
              <a:cs typeface="Arial" panose="020B0604020202020204" pitchFamily="34" charset="0"/>
              <a:sym typeface="Calibri"/>
            </a:endParaRPr>
          </a:p>
        </p:txBody>
      </p:sp>
      <p:pic>
        <p:nvPicPr>
          <p:cNvPr id="25" name="Picture Placeholder 12"/>
          <p:cNvPicPr>
            <a:picLocks noChangeAspect="1"/>
          </p:cNvPicPr>
          <p:nvPr userDrawn="1"/>
        </p:nvPicPr>
        <p:blipFill>
          <a:blip r:embed="rId2" cstate="screen">
            <a:extLst>
              <a:ext uri="{28A0092B-C50C-407E-A947-70E740481C1C}">
                <a14:useLocalDpi xmlns:a14="http://schemas.microsoft.com/office/drawing/2010/main"/>
              </a:ext>
            </a:extLst>
          </a:blip>
          <a:srcRect l="39" r="39"/>
          <a:stretch>
            <a:fillRect/>
          </a:stretch>
        </p:blipFill>
        <p:spPr>
          <a:xfrm>
            <a:off x="0" y="0"/>
            <a:ext cx="3886200" cy="6858001"/>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306215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7"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74252289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6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7"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572000" cy="6858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412050927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02">
    <p:spTree>
      <p:nvGrpSpPr>
        <p:cNvPr id="1" name=""/>
        <p:cNvGrpSpPr/>
        <p:nvPr/>
      </p:nvGrpSpPr>
      <p:grpSpPr>
        <a:xfrm>
          <a:off x="0" y="0"/>
          <a:ext cx="0" cy="0"/>
          <a:chOff x="0" y="0"/>
          <a:chExt cx="0" cy="0"/>
        </a:xfrm>
      </p:grpSpPr>
      <p:sp>
        <p:nvSpPr>
          <p:cNvPr id="2" name="Title 1"/>
          <p:cNvSpPr>
            <a:spLocks noGrp="1"/>
          </p:cNvSpPr>
          <p:nvPr>
            <p:ph type="title"/>
          </p:nvPr>
        </p:nvSpPr>
        <p:spPr>
          <a:xfrm>
            <a:off x="578049" y="4903946"/>
            <a:ext cx="8118275"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57200" y="3657600"/>
            <a:ext cx="45719" cy="244385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7" name="Text Placeholder 12"/>
          <p:cNvSpPr>
            <a:spLocks noGrp="1"/>
          </p:cNvSpPr>
          <p:nvPr>
            <p:ph type="body" sz="quarter" idx="14" hasCustomPrompt="1"/>
          </p:nvPr>
        </p:nvSpPr>
        <p:spPr>
          <a:xfrm>
            <a:off x="578050" y="3657600"/>
            <a:ext cx="1508313"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3429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63711126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Divider 02">
    <p:spTree>
      <p:nvGrpSpPr>
        <p:cNvPr id="1" name=""/>
        <p:cNvGrpSpPr/>
        <p:nvPr/>
      </p:nvGrpSpPr>
      <p:grpSpPr>
        <a:xfrm>
          <a:off x="0" y="0"/>
          <a:ext cx="0" cy="0"/>
          <a:chOff x="0" y="0"/>
          <a:chExt cx="0" cy="0"/>
        </a:xfrm>
      </p:grpSpPr>
      <p:sp>
        <p:nvSpPr>
          <p:cNvPr id="2" name="Title 1"/>
          <p:cNvSpPr>
            <a:spLocks noGrp="1"/>
          </p:cNvSpPr>
          <p:nvPr>
            <p:ph type="title"/>
          </p:nvPr>
        </p:nvSpPr>
        <p:spPr>
          <a:xfrm>
            <a:off x="578049" y="4903946"/>
            <a:ext cx="8118275" cy="1197504"/>
          </a:xfrm>
        </p:spPr>
        <p:txBody>
          <a:bodyPr lIns="91440">
            <a:noAutofit/>
          </a:bodyPr>
          <a:lstStyle>
            <a:lvl1pPr>
              <a:defRPr sz="3000"/>
            </a:lvl1pPr>
          </a:lstStyle>
          <a:p>
            <a:r>
              <a:rPr lang="en-US" dirty="0"/>
              <a:t>Click to edit Master title style</a:t>
            </a:r>
          </a:p>
        </p:txBody>
      </p:sp>
      <p:sp>
        <p:nvSpPr>
          <p:cNvPr id="6" name="Rectangle 5"/>
          <p:cNvSpPr/>
          <p:nvPr userDrawn="1"/>
        </p:nvSpPr>
        <p:spPr>
          <a:xfrm>
            <a:off x="457200" y="3657600"/>
            <a:ext cx="45719" cy="244385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7" name="Text Placeholder 12"/>
          <p:cNvSpPr>
            <a:spLocks noGrp="1"/>
          </p:cNvSpPr>
          <p:nvPr>
            <p:ph type="body" sz="quarter" idx="14" hasCustomPrompt="1"/>
          </p:nvPr>
        </p:nvSpPr>
        <p:spPr>
          <a:xfrm>
            <a:off x="578050" y="3657600"/>
            <a:ext cx="1508313"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pic>
        <p:nvPicPr>
          <p:cNvPr id="8" name="Picture Placeholder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3429000"/>
          </a:xfrm>
          <a:prstGeom prst="rect">
            <a:avLst/>
          </a:prstGeom>
          <a:solidFill>
            <a:schemeClr val="bg1">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150685029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elcome Slid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324350" y="2453640"/>
            <a:ext cx="4348163" cy="2895600"/>
          </a:xfrm>
        </p:spPr>
        <p:txBody>
          <a:bodyPr/>
          <a:lstStyle>
            <a:lvl1pPr marL="0" indent="0">
              <a:buNone/>
              <a:defRPr/>
            </a:lvl1pPr>
          </a:lstStyle>
          <a:p>
            <a:pPr lvl="0"/>
            <a:r>
              <a:rPr lang="en-US" dirty="0"/>
              <a:t>Phenomenon whereby something new and somehow valuable is formed the created item may be intangible such as an idea or a physical object such as an invention, a literary work or a painting scholarly interest in creativity involves many definitions and concepts pertaining to a number of disciplines in a summary.</a:t>
            </a:r>
          </a:p>
          <a:p>
            <a:pPr lvl="0"/>
            <a:r>
              <a:rPr lang="en-US" dirty="0"/>
              <a:t>Scientific research into creativity over the course of the last decade, however, we seem to have reached a general agreement that creativity</a:t>
            </a:r>
          </a:p>
        </p:txBody>
      </p:sp>
      <p:sp>
        <p:nvSpPr>
          <p:cNvPr id="6" name="Title 1"/>
          <p:cNvSpPr>
            <a:spLocks noGrp="1"/>
          </p:cNvSpPr>
          <p:nvPr>
            <p:ph type="title" hasCustomPrompt="1"/>
          </p:nvPr>
        </p:nvSpPr>
        <p:spPr>
          <a:xfrm>
            <a:off x="4324990" y="1428244"/>
            <a:ext cx="4346973" cy="1027725"/>
          </a:xfrm>
        </p:spPr>
        <p:txBody>
          <a:bodyPr tIns="0" bIns="0" anchor="t"/>
          <a:lstStyle>
            <a:lvl1pPr>
              <a:defRPr cap="none" baseline="0"/>
            </a:lvl1pPr>
          </a:lstStyle>
          <a:p>
            <a:r>
              <a:rPr lang="en-US" dirty="0"/>
              <a:t>Page Title</a:t>
            </a:r>
          </a:p>
        </p:txBody>
      </p:sp>
      <p:sp>
        <p:nvSpPr>
          <p:cNvPr id="8" name="Rectangle 7"/>
          <p:cNvSpPr/>
          <p:nvPr userDrawn="1"/>
        </p:nvSpPr>
        <p:spPr>
          <a:xfrm rot="16200000">
            <a:off x="4825938" y="772553"/>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7"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4070351" cy="6334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193310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 Divider 1">
    <p:spTree>
      <p:nvGrpSpPr>
        <p:cNvPr id="1" name=""/>
        <p:cNvGrpSpPr/>
        <p:nvPr/>
      </p:nvGrpSpPr>
      <p:grpSpPr>
        <a:xfrm>
          <a:off x="0" y="0"/>
          <a:ext cx="0" cy="0"/>
          <a:chOff x="0" y="0"/>
          <a:chExt cx="0" cy="0"/>
        </a:xfrm>
      </p:grpSpPr>
      <p:sp>
        <p:nvSpPr>
          <p:cNvPr id="2" name="Title 1"/>
          <p:cNvSpPr>
            <a:spLocks noGrp="1"/>
          </p:cNvSpPr>
          <p:nvPr>
            <p:ph type="title"/>
          </p:nvPr>
        </p:nvSpPr>
        <p:spPr>
          <a:xfrm>
            <a:off x="628650" y="3657600"/>
            <a:ext cx="4857749" cy="1088136"/>
          </a:xfrm>
        </p:spPr>
        <p:txBody>
          <a:bodyPr>
            <a:noAutofit/>
          </a:bodyPr>
          <a:lstStyle>
            <a:lvl1pPr>
              <a:defRPr sz="3000"/>
            </a:lvl1pPr>
          </a:lstStyle>
          <a:p>
            <a:r>
              <a:rPr lang="en-US" dirty="0"/>
              <a:t>Click to edit Master title style</a:t>
            </a:r>
          </a:p>
        </p:txBody>
      </p:sp>
      <p:sp>
        <p:nvSpPr>
          <p:cNvPr id="6" name="Rectangle 5"/>
          <p:cNvSpPr/>
          <p:nvPr userDrawn="1"/>
        </p:nvSpPr>
        <p:spPr>
          <a:xfrm>
            <a:off x="457200" y="3657600"/>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7" name="Picture Placeholder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115018659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 Divider 2">
    <p:spTree>
      <p:nvGrpSpPr>
        <p:cNvPr id="1" name=""/>
        <p:cNvGrpSpPr/>
        <p:nvPr/>
      </p:nvGrpSpPr>
      <p:grpSpPr>
        <a:xfrm>
          <a:off x="0" y="0"/>
          <a:ext cx="0" cy="0"/>
          <a:chOff x="0" y="0"/>
          <a:chExt cx="0" cy="0"/>
        </a:xfrm>
      </p:grpSpPr>
      <p:sp>
        <p:nvSpPr>
          <p:cNvPr id="2" name="Title 1"/>
          <p:cNvSpPr>
            <a:spLocks noGrp="1"/>
          </p:cNvSpPr>
          <p:nvPr>
            <p:ph type="title"/>
          </p:nvPr>
        </p:nvSpPr>
        <p:spPr>
          <a:xfrm>
            <a:off x="628650" y="3657600"/>
            <a:ext cx="4857749" cy="1088136"/>
          </a:xfrm>
        </p:spPr>
        <p:txBody>
          <a:bodyPr>
            <a:noAutofit/>
          </a:bodyPr>
          <a:lstStyle>
            <a:lvl1pPr>
              <a:defRPr sz="3000"/>
            </a:lvl1pPr>
          </a:lstStyle>
          <a:p>
            <a:r>
              <a:rPr lang="en-US" dirty="0"/>
              <a:t>Click to edit Master title style</a:t>
            </a:r>
          </a:p>
        </p:txBody>
      </p:sp>
      <p:sp>
        <p:nvSpPr>
          <p:cNvPr id="6" name="Rectangle 5"/>
          <p:cNvSpPr/>
          <p:nvPr userDrawn="1"/>
        </p:nvSpPr>
        <p:spPr>
          <a:xfrm>
            <a:off x="457200" y="3657600"/>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5" name="Picture Placeholder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3143450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 Divider 3">
    <p:spTree>
      <p:nvGrpSpPr>
        <p:cNvPr id="1" name=""/>
        <p:cNvGrpSpPr/>
        <p:nvPr/>
      </p:nvGrpSpPr>
      <p:grpSpPr>
        <a:xfrm>
          <a:off x="0" y="0"/>
          <a:ext cx="0" cy="0"/>
          <a:chOff x="0" y="0"/>
          <a:chExt cx="0" cy="0"/>
        </a:xfrm>
      </p:grpSpPr>
      <p:sp>
        <p:nvSpPr>
          <p:cNvPr id="2" name="Title 1"/>
          <p:cNvSpPr>
            <a:spLocks noGrp="1"/>
          </p:cNvSpPr>
          <p:nvPr>
            <p:ph type="title"/>
          </p:nvPr>
        </p:nvSpPr>
        <p:spPr>
          <a:xfrm>
            <a:off x="628650" y="3657600"/>
            <a:ext cx="4857749" cy="1088136"/>
          </a:xfrm>
        </p:spPr>
        <p:txBody>
          <a:bodyPr>
            <a:noAutofit/>
          </a:bodyPr>
          <a:lstStyle>
            <a:lvl1pPr>
              <a:defRPr sz="3000"/>
            </a:lvl1pPr>
          </a:lstStyle>
          <a:p>
            <a:r>
              <a:rPr lang="en-US" dirty="0"/>
              <a:t>Click to edit Master title style</a:t>
            </a:r>
          </a:p>
        </p:txBody>
      </p:sp>
      <p:sp>
        <p:nvSpPr>
          <p:cNvPr id="6" name="Rectangle 5"/>
          <p:cNvSpPr/>
          <p:nvPr userDrawn="1"/>
        </p:nvSpPr>
        <p:spPr>
          <a:xfrm>
            <a:off x="457200" y="3657600"/>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7"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5491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 Divider 4">
    <p:spTree>
      <p:nvGrpSpPr>
        <p:cNvPr id="1" name=""/>
        <p:cNvGrpSpPr/>
        <p:nvPr/>
      </p:nvGrpSpPr>
      <p:grpSpPr>
        <a:xfrm>
          <a:off x="0" y="0"/>
          <a:ext cx="0" cy="0"/>
          <a:chOff x="0" y="0"/>
          <a:chExt cx="0" cy="0"/>
        </a:xfrm>
      </p:grpSpPr>
      <p:sp>
        <p:nvSpPr>
          <p:cNvPr id="2" name="Title 1"/>
          <p:cNvSpPr>
            <a:spLocks noGrp="1"/>
          </p:cNvSpPr>
          <p:nvPr>
            <p:ph type="title"/>
          </p:nvPr>
        </p:nvSpPr>
        <p:spPr>
          <a:xfrm>
            <a:off x="628650" y="3657600"/>
            <a:ext cx="4857749" cy="1088136"/>
          </a:xfrm>
        </p:spPr>
        <p:txBody>
          <a:bodyPr>
            <a:noAutofit/>
          </a:bodyPr>
          <a:lstStyle>
            <a:lvl1pPr>
              <a:defRPr sz="3000"/>
            </a:lvl1pPr>
          </a:lstStyle>
          <a:p>
            <a:r>
              <a:rPr lang="en-US" dirty="0"/>
              <a:t>Click to edit Master title style</a:t>
            </a:r>
          </a:p>
        </p:txBody>
      </p:sp>
      <p:sp>
        <p:nvSpPr>
          <p:cNvPr id="6" name="Rectangle 5"/>
          <p:cNvSpPr/>
          <p:nvPr userDrawn="1"/>
        </p:nvSpPr>
        <p:spPr>
          <a:xfrm>
            <a:off x="457200" y="3657600"/>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pic>
        <p:nvPicPr>
          <p:cNvPr id="5" name="Picture Placeholder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04553171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bout Us">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457200" y="1447800"/>
            <a:ext cx="8215313" cy="869323"/>
          </a:xfrm>
        </p:spPr>
        <p:txBody>
          <a:bodyPr/>
          <a:lstStyle>
            <a:lvl1pPr marL="0" indent="0" algn="ctr">
              <a:buNone/>
              <a:defRPr sz="1400">
                <a:latin typeface="Arial" panose="020B0604020202020204" pitchFamily="34" charset="0"/>
                <a:cs typeface="Arial" panose="020B0604020202020204" pitchFamily="34" charset="0"/>
              </a:defRPr>
            </a:lvl1pPr>
          </a:lstStyle>
          <a:p>
            <a:pPr lvl="0"/>
            <a:r>
              <a:rPr lang="en-US" dirty="0"/>
              <a:t>Phenomenon whereby something new and somehow valuable is formed the created item may be intangible such as an idea or a physical object such as an invention, a literary work or a painting scholarly interest in creativity involves many definitions and concepts pertaining to a number of disciplines in a summary.</a:t>
            </a:r>
          </a:p>
        </p:txBody>
      </p:sp>
      <p:sp>
        <p:nvSpPr>
          <p:cNvPr id="6" name="Title 1"/>
          <p:cNvSpPr>
            <a:spLocks noGrp="1"/>
          </p:cNvSpPr>
          <p:nvPr>
            <p:ph type="title" hasCustomPrompt="1"/>
          </p:nvPr>
        </p:nvSpPr>
        <p:spPr>
          <a:xfrm>
            <a:off x="2398514" y="416477"/>
            <a:ext cx="4346973" cy="421723"/>
          </a:xfrm>
        </p:spPr>
        <p:txBody>
          <a:bodyPr tIns="0" bIns="0" anchor="t"/>
          <a:lstStyle>
            <a:lvl1pPr algn="ctr">
              <a:defRPr cap="none" baseline="0">
                <a:latin typeface="Arial" panose="020B0604020202020204" pitchFamily="34" charset="0"/>
                <a:cs typeface="Arial" panose="020B0604020202020204" pitchFamily="34" charset="0"/>
              </a:defRPr>
            </a:lvl1pPr>
          </a:lstStyle>
          <a:p>
            <a:r>
              <a:rPr lang="en-US" dirty="0"/>
              <a:t>About Us</a:t>
            </a:r>
          </a:p>
        </p:txBody>
      </p:sp>
      <p:sp>
        <p:nvSpPr>
          <p:cNvPr id="8" name="Rectangle 7"/>
          <p:cNvSpPr/>
          <p:nvPr userDrawn="1"/>
        </p:nvSpPr>
        <p:spPr>
          <a:xfrm rot="16200000">
            <a:off x="4529517" y="666719"/>
            <a:ext cx="84966" cy="108813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4" name="Picture Placeholder 13"/>
          <p:cNvSpPr>
            <a:spLocks noGrp="1"/>
          </p:cNvSpPr>
          <p:nvPr>
            <p:ph type="pic" sz="quarter" idx="14"/>
          </p:nvPr>
        </p:nvSpPr>
        <p:spPr>
          <a:xfrm>
            <a:off x="0" y="2832101"/>
            <a:ext cx="9144000" cy="4025900"/>
          </a:xfrm>
          <a:solidFill>
            <a:schemeClr val="bg1">
              <a:lumMod val="75000"/>
            </a:schemeClr>
          </a:solidFill>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sz="quarter" idx="15" hasCustomPrompt="1"/>
          </p:nvPr>
        </p:nvSpPr>
        <p:spPr>
          <a:xfrm>
            <a:off x="2398713" y="855132"/>
            <a:ext cx="4346575" cy="228600"/>
          </a:xfrm>
        </p:spPr>
        <p:txBody>
          <a:bodyPr/>
          <a:lstStyle>
            <a:lvl1pPr marL="0" indent="0" algn="ctr">
              <a:buNone/>
              <a:defRPr sz="1400">
                <a:solidFill>
                  <a:srgbClr val="F4511E"/>
                </a:solidFill>
                <a:latin typeface="Arial" panose="020B0604020202020204" pitchFamily="34" charset="0"/>
                <a:cs typeface="Arial" panose="020B0604020202020204" pitchFamily="34" charset="0"/>
              </a:defRPr>
            </a:lvl1pPr>
          </a:lstStyle>
          <a:p>
            <a:pPr lvl="0"/>
            <a:r>
              <a:rPr lang="en-US" dirty="0"/>
              <a:t>Your great subtitle in this line</a:t>
            </a:r>
          </a:p>
        </p:txBody>
      </p:sp>
      <p:sp>
        <p:nvSpPr>
          <p:cNvPr id="10" name="Rectangle"/>
          <p:cNvSpPr/>
          <p:nvPr userDrawn="1"/>
        </p:nvSpPr>
        <p:spPr>
          <a:xfrm>
            <a:off x="3765466" y="2362200"/>
            <a:ext cx="1613068" cy="365760"/>
          </a:xfrm>
          <a:prstGeom prst="rect">
            <a:avLst/>
          </a:prstGeom>
          <a:ln w="31750">
            <a:solidFill>
              <a:schemeClr val="accent2"/>
            </a:solidFill>
            <a:miter/>
          </a:ln>
        </p:spPr>
        <p:txBody>
          <a:bodyPr lIns="45719" rIns="45719" anchor="ctr"/>
          <a:lstStyle/>
          <a:p>
            <a:pPr algn="ctr">
              <a:defRPr sz="2700">
                <a:solidFill>
                  <a:srgbClr val="FFFFFF"/>
                </a:solidFill>
                <a:latin typeface="+mn-lt"/>
                <a:ea typeface="+mn-ea"/>
                <a:cs typeface="+mn-cs"/>
                <a:sym typeface="Helvetica"/>
              </a:defRPr>
            </a:pPr>
            <a:r>
              <a:rPr lang="en-US" sz="1600" b="1" dirty="0">
                <a:solidFill>
                  <a:schemeClr val="accent2"/>
                </a:solidFill>
                <a:latin typeface="Arial" panose="020B0604020202020204" pitchFamily="34" charset="0"/>
                <a:cs typeface="Arial" panose="020B0604020202020204" pitchFamily="34" charset="0"/>
              </a:rPr>
              <a:t>acuitykp.com</a:t>
            </a:r>
            <a:endParaRPr sz="16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732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6" name="Title 1"/>
          <p:cNvSpPr>
            <a:spLocks noGrp="1"/>
          </p:cNvSpPr>
          <p:nvPr>
            <p:ph type="title"/>
          </p:nvPr>
        </p:nvSpPr>
        <p:spPr>
          <a:xfrm>
            <a:off x="466344" y="416477"/>
            <a:ext cx="8229600" cy="1088473"/>
          </a:xfrm>
        </p:spPr>
        <p:txBody>
          <a:bodyPr tIns="0" bIns="0" anchor="t"/>
          <a:lstStyle>
            <a:lvl1pPr algn="l">
              <a:defRPr cap="none"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9" name="2"/>
          <p:cNvSpPr txBox="1"/>
          <p:nvPr userDrawn="1"/>
        </p:nvSpPr>
        <p:spPr>
          <a:xfrm>
            <a:off x="411828" y="2680059"/>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2</a:t>
            </a:r>
          </a:p>
        </p:txBody>
      </p:sp>
      <p:sp>
        <p:nvSpPr>
          <p:cNvPr id="12" name="3"/>
          <p:cNvSpPr txBox="1"/>
          <p:nvPr userDrawn="1"/>
        </p:nvSpPr>
        <p:spPr>
          <a:xfrm>
            <a:off x="411828" y="5198102"/>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4</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13" name="1"/>
          <p:cNvSpPr txBox="1"/>
          <p:nvPr userDrawn="1"/>
        </p:nvSpPr>
        <p:spPr>
          <a:xfrm>
            <a:off x="411828" y="1408792"/>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1</a:t>
            </a:r>
          </a:p>
        </p:txBody>
      </p:sp>
      <p:sp>
        <p:nvSpPr>
          <p:cNvPr id="15" name="3"/>
          <p:cNvSpPr txBox="1"/>
          <p:nvPr userDrawn="1"/>
        </p:nvSpPr>
        <p:spPr>
          <a:xfrm>
            <a:off x="411828" y="3951326"/>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sz="8600" dirty="0">
                <a:solidFill>
                  <a:schemeClr val="tx2">
                    <a:lumMod val="20000"/>
                    <a:lumOff val="80000"/>
                  </a:schemeClr>
                </a:solidFill>
                <a:latin typeface="Arial" panose="020B0604020202020204" pitchFamily="34" charset="0"/>
                <a:cs typeface="Arial" panose="020B0604020202020204" pitchFamily="34" charset="0"/>
              </a:rPr>
              <a:t>3</a:t>
            </a:r>
          </a:p>
        </p:txBody>
      </p:sp>
      <p:sp>
        <p:nvSpPr>
          <p:cNvPr id="5" name="Text Placeholder 4"/>
          <p:cNvSpPr>
            <a:spLocks noGrp="1"/>
          </p:cNvSpPr>
          <p:nvPr>
            <p:ph type="body" sz="quarter" idx="15" hasCustomPrompt="1"/>
          </p:nvPr>
        </p:nvSpPr>
        <p:spPr>
          <a:xfrm>
            <a:off x="1117601" y="1637392"/>
            <a:ext cx="3265408" cy="246221"/>
          </a:xfrm>
        </p:spPr>
        <p:txBody>
          <a:bodyPr>
            <a:noAutofit/>
          </a:bodyPr>
          <a:lstStyle>
            <a:lvl1pPr marL="0" indent="0">
              <a:buNone/>
              <a:defRPr b="1">
                <a:solidFill>
                  <a:schemeClr val="accent1"/>
                </a:solidFill>
              </a:defRPr>
            </a:lvl1pPr>
          </a:lstStyle>
          <a:p>
            <a:pPr lvl="0"/>
            <a:r>
              <a:rPr lang="en-US" dirty="0"/>
              <a:t>Heading 1</a:t>
            </a:r>
          </a:p>
        </p:txBody>
      </p:sp>
      <p:sp>
        <p:nvSpPr>
          <p:cNvPr id="16" name="Text Placeholder 4"/>
          <p:cNvSpPr>
            <a:spLocks noGrp="1"/>
          </p:cNvSpPr>
          <p:nvPr>
            <p:ph type="body" sz="quarter" idx="16" hasCustomPrompt="1"/>
          </p:nvPr>
        </p:nvSpPr>
        <p:spPr>
          <a:xfrm>
            <a:off x="1117601" y="2965809"/>
            <a:ext cx="3265408" cy="246221"/>
          </a:xfrm>
        </p:spPr>
        <p:txBody>
          <a:bodyPr>
            <a:noAutofit/>
          </a:bodyPr>
          <a:lstStyle>
            <a:lvl1pPr marL="0" indent="0">
              <a:buNone/>
              <a:defRPr b="1">
                <a:solidFill>
                  <a:schemeClr val="accent2"/>
                </a:solidFill>
              </a:defRPr>
            </a:lvl1pPr>
          </a:lstStyle>
          <a:p>
            <a:pPr lvl="0"/>
            <a:r>
              <a:rPr lang="en-US" dirty="0"/>
              <a:t>Heading 2</a:t>
            </a:r>
          </a:p>
        </p:txBody>
      </p:sp>
      <p:sp>
        <p:nvSpPr>
          <p:cNvPr id="17" name="Text Placeholder 4"/>
          <p:cNvSpPr>
            <a:spLocks noGrp="1"/>
          </p:cNvSpPr>
          <p:nvPr>
            <p:ph type="body" sz="quarter" idx="17" hasCustomPrompt="1"/>
          </p:nvPr>
        </p:nvSpPr>
        <p:spPr>
          <a:xfrm>
            <a:off x="1117601" y="4233365"/>
            <a:ext cx="3265408" cy="246221"/>
          </a:xfrm>
        </p:spPr>
        <p:txBody>
          <a:bodyPr>
            <a:noAutofit/>
          </a:bodyPr>
          <a:lstStyle>
            <a:lvl1pPr marL="0" indent="0">
              <a:buNone/>
              <a:defRPr b="1">
                <a:solidFill>
                  <a:schemeClr val="accent3"/>
                </a:solidFill>
              </a:defRPr>
            </a:lvl1pPr>
          </a:lstStyle>
          <a:p>
            <a:pPr lvl="0"/>
            <a:r>
              <a:rPr lang="en-US" dirty="0"/>
              <a:t>Heading 3</a:t>
            </a:r>
          </a:p>
        </p:txBody>
      </p:sp>
      <p:sp>
        <p:nvSpPr>
          <p:cNvPr id="18" name="Text Placeholder 4"/>
          <p:cNvSpPr>
            <a:spLocks noGrp="1"/>
          </p:cNvSpPr>
          <p:nvPr>
            <p:ph type="body" sz="quarter" idx="18" hasCustomPrompt="1"/>
          </p:nvPr>
        </p:nvSpPr>
        <p:spPr>
          <a:xfrm>
            <a:off x="1117601" y="5499963"/>
            <a:ext cx="3265408" cy="246221"/>
          </a:xfrm>
        </p:spPr>
        <p:txBody>
          <a:bodyPr>
            <a:noAutofit/>
          </a:bodyPr>
          <a:lstStyle>
            <a:lvl1pPr marL="0" indent="0">
              <a:buNone/>
              <a:defRPr b="1">
                <a:solidFill>
                  <a:schemeClr val="accent4"/>
                </a:solidFill>
              </a:defRPr>
            </a:lvl1pPr>
          </a:lstStyle>
          <a:p>
            <a:pPr lvl="0"/>
            <a:r>
              <a:rPr lang="en-US" dirty="0"/>
              <a:t>Heading 4</a:t>
            </a:r>
          </a:p>
        </p:txBody>
      </p:sp>
      <p:sp>
        <p:nvSpPr>
          <p:cNvPr id="20" name="Text Placeholder 18"/>
          <p:cNvSpPr>
            <a:spLocks noGrp="1"/>
          </p:cNvSpPr>
          <p:nvPr>
            <p:ph type="body" sz="quarter" idx="20" hasCustomPrompt="1"/>
          </p:nvPr>
        </p:nvSpPr>
        <p:spPr>
          <a:xfrm>
            <a:off x="1117601" y="3259517"/>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21" name="Text Placeholder 18"/>
          <p:cNvSpPr>
            <a:spLocks noGrp="1"/>
          </p:cNvSpPr>
          <p:nvPr>
            <p:ph type="body" sz="quarter" idx="21" hasCustomPrompt="1"/>
          </p:nvPr>
        </p:nvSpPr>
        <p:spPr>
          <a:xfrm>
            <a:off x="1117601" y="4527310"/>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22" name="Text Placeholder 18"/>
          <p:cNvSpPr>
            <a:spLocks noGrp="1"/>
          </p:cNvSpPr>
          <p:nvPr>
            <p:ph type="body" sz="quarter" idx="22" hasCustomPrompt="1"/>
          </p:nvPr>
        </p:nvSpPr>
        <p:spPr>
          <a:xfrm>
            <a:off x="1117601" y="5790542"/>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23" name="Text Placeholder 18"/>
          <p:cNvSpPr>
            <a:spLocks noGrp="1"/>
          </p:cNvSpPr>
          <p:nvPr>
            <p:ph type="body" sz="quarter" idx="23" hasCustomPrompt="1"/>
          </p:nvPr>
        </p:nvSpPr>
        <p:spPr>
          <a:xfrm>
            <a:off x="1117601" y="1927971"/>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24" name="2"/>
          <p:cNvSpPr txBox="1"/>
          <p:nvPr userDrawn="1"/>
        </p:nvSpPr>
        <p:spPr>
          <a:xfrm>
            <a:off x="4702920" y="2680059"/>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6</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25" name="3"/>
          <p:cNvSpPr txBox="1"/>
          <p:nvPr userDrawn="1"/>
        </p:nvSpPr>
        <p:spPr>
          <a:xfrm>
            <a:off x="4702920" y="5198102"/>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8</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26" name="1"/>
          <p:cNvSpPr txBox="1"/>
          <p:nvPr userDrawn="1"/>
        </p:nvSpPr>
        <p:spPr>
          <a:xfrm>
            <a:off x="4702920" y="1408792"/>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5</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27" name="3"/>
          <p:cNvSpPr txBox="1"/>
          <p:nvPr userDrawn="1"/>
        </p:nvSpPr>
        <p:spPr>
          <a:xfrm>
            <a:off x="4702920" y="3951326"/>
            <a:ext cx="61395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10500" b="1">
                <a:solidFill>
                  <a:srgbClr val="F2F2F2"/>
                </a:solidFill>
                <a:latin typeface="Lato Heavy"/>
                <a:ea typeface="Lato Heavy"/>
                <a:cs typeface="Lato Heavy"/>
                <a:sym typeface="Lato Heavy"/>
              </a:defRPr>
            </a:lvl1pPr>
          </a:lstStyle>
          <a:p>
            <a:pPr algn="l"/>
            <a:r>
              <a:rPr lang="en-US" sz="8600" dirty="0">
                <a:solidFill>
                  <a:schemeClr val="tx2">
                    <a:lumMod val="20000"/>
                    <a:lumOff val="80000"/>
                  </a:schemeClr>
                </a:solidFill>
                <a:latin typeface="Arial" panose="020B0604020202020204" pitchFamily="34" charset="0"/>
                <a:cs typeface="Arial" panose="020B0604020202020204" pitchFamily="34" charset="0"/>
              </a:rPr>
              <a:t>7</a:t>
            </a:r>
            <a:endParaRPr sz="8600" dirty="0">
              <a:solidFill>
                <a:schemeClr val="tx2">
                  <a:lumMod val="20000"/>
                  <a:lumOff val="80000"/>
                </a:schemeClr>
              </a:solidFill>
              <a:latin typeface="Arial" panose="020B0604020202020204" pitchFamily="34" charset="0"/>
              <a:cs typeface="Arial" panose="020B0604020202020204" pitchFamily="34" charset="0"/>
            </a:endParaRPr>
          </a:p>
        </p:txBody>
      </p:sp>
      <p:sp>
        <p:nvSpPr>
          <p:cNvPr id="28" name="Text Placeholder 4"/>
          <p:cNvSpPr>
            <a:spLocks noGrp="1"/>
          </p:cNvSpPr>
          <p:nvPr>
            <p:ph type="body" sz="quarter" idx="24" hasCustomPrompt="1"/>
          </p:nvPr>
        </p:nvSpPr>
        <p:spPr>
          <a:xfrm>
            <a:off x="5430536" y="1637392"/>
            <a:ext cx="3265408" cy="246221"/>
          </a:xfrm>
        </p:spPr>
        <p:txBody>
          <a:bodyPr>
            <a:noAutofit/>
          </a:bodyPr>
          <a:lstStyle>
            <a:lvl1pPr marL="0" indent="0">
              <a:buNone/>
              <a:defRPr b="1">
                <a:solidFill>
                  <a:schemeClr val="accent5"/>
                </a:solidFill>
              </a:defRPr>
            </a:lvl1pPr>
          </a:lstStyle>
          <a:p>
            <a:pPr lvl="0"/>
            <a:r>
              <a:rPr lang="en-US" dirty="0"/>
              <a:t>Heading 5</a:t>
            </a:r>
          </a:p>
        </p:txBody>
      </p:sp>
      <p:sp>
        <p:nvSpPr>
          <p:cNvPr id="29" name="Text Placeholder 4"/>
          <p:cNvSpPr>
            <a:spLocks noGrp="1"/>
          </p:cNvSpPr>
          <p:nvPr>
            <p:ph type="body" sz="quarter" idx="25" hasCustomPrompt="1"/>
          </p:nvPr>
        </p:nvSpPr>
        <p:spPr>
          <a:xfrm>
            <a:off x="5430536" y="2965809"/>
            <a:ext cx="3265408" cy="246221"/>
          </a:xfrm>
        </p:spPr>
        <p:txBody>
          <a:bodyPr>
            <a:noAutofit/>
          </a:bodyPr>
          <a:lstStyle>
            <a:lvl1pPr marL="0" indent="0">
              <a:buNone/>
              <a:defRPr b="1">
                <a:solidFill>
                  <a:schemeClr val="accent6"/>
                </a:solidFill>
              </a:defRPr>
            </a:lvl1pPr>
          </a:lstStyle>
          <a:p>
            <a:pPr lvl="0"/>
            <a:r>
              <a:rPr lang="en-US" dirty="0"/>
              <a:t>Heading 6</a:t>
            </a:r>
          </a:p>
        </p:txBody>
      </p:sp>
      <p:sp>
        <p:nvSpPr>
          <p:cNvPr id="30" name="Text Placeholder 4"/>
          <p:cNvSpPr>
            <a:spLocks noGrp="1"/>
          </p:cNvSpPr>
          <p:nvPr>
            <p:ph type="body" sz="quarter" idx="26" hasCustomPrompt="1"/>
          </p:nvPr>
        </p:nvSpPr>
        <p:spPr>
          <a:xfrm>
            <a:off x="5430536" y="4233365"/>
            <a:ext cx="3265408" cy="246221"/>
          </a:xfrm>
        </p:spPr>
        <p:txBody>
          <a:bodyPr>
            <a:noAutofit/>
          </a:bodyPr>
          <a:lstStyle>
            <a:lvl1pPr marL="0" indent="0">
              <a:buNone/>
              <a:defRPr b="1">
                <a:solidFill>
                  <a:srgbClr val="4A148C"/>
                </a:solidFill>
              </a:defRPr>
            </a:lvl1pPr>
          </a:lstStyle>
          <a:p>
            <a:pPr lvl="0"/>
            <a:r>
              <a:rPr lang="en-US" dirty="0"/>
              <a:t>Heading 7</a:t>
            </a:r>
          </a:p>
        </p:txBody>
      </p:sp>
      <p:sp>
        <p:nvSpPr>
          <p:cNvPr id="31" name="Text Placeholder 4"/>
          <p:cNvSpPr>
            <a:spLocks noGrp="1"/>
          </p:cNvSpPr>
          <p:nvPr>
            <p:ph type="body" sz="quarter" idx="27" hasCustomPrompt="1"/>
          </p:nvPr>
        </p:nvSpPr>
        <p:spPr>
          <a:xfrm>
            <a:off x="5430536" y="5499963"/>
            <a:ext cx="3265408" cy="246221"/>
          </a:xfrm>
        </p:spPr>
        <p:txBody>
          <a:bodyPr>
            <a:noAutofit/>
          </a:bodyPr>
          <a:lstStyle>
            <a:lvl1pPr marL="0" indent="0">
              <a:buNone/>
              <a:defRPr b="1">
                <a:solidFill>
                  <a:srgbClr val="388E3C"/>
                </a:solidFill>
              </a:defRPr>
            </a:lvl1pPr>
          </a:lstStyle>
          <a:p>
            <a:pPr lvl="0"/>
            <a:r>
              <a:rPr lang="en-US" dirty="0"/>
              <a:t>Heading 8</a:t>
            </a:r>
          </a:p>
        </p:txBody>
      </p:sp>
      <p:sp>
        <p:nvSpPr>
          <p:cNvPr id="32" name="Text Placeholder 18"/>
          <p:cNvSpPr>
            <a:spLocks noGrp="1"/>
          </p:cNvSpPr>
          <p:nvPr>
            <p:ph type="body" sz="quarter" idx="28" hasCustomPrompt="1"/>
          </p:nvPr>
        </p:nvSpPr>
        <p:spPr>
          <a:xfrm>
            <a:off x="5430536" y="3259517"/>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33" name="Text Placeholder 18"/>
          <p:cNvSpPr>
            <a:spLocks noGrp="1"/>
          </p:cNvSpPr>
          <p:nvPr>
            <p:ph type="body" sz="quarter" idx="29" hasCustomPrompt="1"/>
          </p:nvPr>
        </p:nvSpPr>
        <p:spPr>
          <a:xfrm>
            <a:off x="5430536" y="4527310"/>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34" name="Text Placeholder 18"/>
          <p:cNvSpPr>
            <a:spLocks noGrp="1"/>
          </p:cNvSpPr>
          <p:nvPr>
            <p:ph type="body" sz="quarter" idx="30" hasCustomPrompt="1"/>
          </p:nvPr>
        </p:nvSpPr>
        <p:spPr>
          <a:xfrm>
            <a:off x="5430536" y="5790542"/>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35" name="Text Placeholder 18"/>
          <p:cNvSpPr>
            <a:spLocks noGrp="1"/>
          </p:cNvSpPr>
          <p:nvPr>
            <p:ph type="body" sz="quarter" idx="31" hasCustomPrompt="1"/>
          </p:nvPr>
        </p:nvSpPr>
        <p:spPr>
          <a:xfrm>
            <a:off x="5430536" y="1927971"/>
            <a:ext cx="3265408" cy="533400"/>
          </a:xfrm>
        </p:spPr>
        <p:txBody>
          <a:bodyPr/>
          <a:lstStyle>
            <a:lvl1pPr marL="0" indent="0">
              <a:buNone/>
              <a:defRPr sz="1200" baseline="0">
                <a:solidFill>
                  <a:schemeClr val="tx1"/>
                </a:solidFill>
              </a:defRPr>
            </a:lvl1pPr>
          </a:lstStyle>
          <a:p>
            <a:pPr lvl="0"/>
            <a:r>
              <a:rPr lang="en-US" dirty="0"/>
              <a:t>Click here to add text</a:t>
            </a:r>
          </a:p>
        </p:txBody>
      </p:sp>
      <p:sp>
        <p:nvSpPr>
          <p:cNvPr id="37" name="Rectangle 36"/>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1834986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Thank You Slide 01">
    <p:spTree>
      <p:nvGrpSpPr>
        <p:cNvPr id="1" name=""/>
        <p:cNvGrpSpPr/>
        <p:nvPr/>
      </p:nvGrpSpPr>
      <p:grpSpPr>
        <a:xfrm>
          <a:off x="0" y="0"/>
          <a:ext cx="0" cy="0"/>
          <a:chOff x="0" y="0"/>
          <a:chExt cx="0" cy="0"/>
        </a:xfrm>
      </p:grpSpPr>
      <p:pic>
        <p:nvPicPr>
          <p:cNvPr id="1026" name="Picture 2" descr="Y:\Shutterstock\+++++New Work 2019\++New-Co-Rebranding\Vishnu\3rd set\10x6.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44000" cy="4925361"/>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userDrawn="1"/>
        </p:nvSpPr>
        <p:spPr>
          <a:xfrm>
            <a:off x="0" y="2743433"/>
            <a:ext cx="9144000" cy="145346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46320" tIns="0" rIns="0" bIns="0" anchor="ctr">
            <a:normAutofit/>
          </a:bodyPr>
          <a:lstStyle>
            <a:lvl1pPr marL="0" marR="0" indent="0" algn="ctr" defTabSz="914400" rtl="0" latinLnBrk="0">
              <a:lnSpc>
                <a:spcPct val="100000"/>
              </a:lnSpc>
              <a:spcBef>
                <a:spcPts val="0"/>
              </a:spcBef>
              <a:spcAft>
                <a:spcPts val="0"/>
              </a:spcAft>
              <a:buClrTx/>
              <a:buSzTx/>
              <a:buFontTx/>
              <a:buNone/>
              <a:tabLst/>
              <a:defRPr sz="4000" b="0" i="0" u="none" strike="noStrike" cap="none" spc="0" baseline="0">
                <a:solidFill>
                  <a:schemeClr val="accent1"/>
                </a:solidFill>
                <a:uFillTx/>
                <a:latin typeface="Arial" panose="020B0604020202020204" pitchFamily="34" charset="0"/>
                <a:ea typeface="+mn-ea"/>
                <a:cs typeface="Arial" panose="020B0604020202020204" pitchFamily="34" charset="0"/>
                <a:sym typeface="Helvetic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9pPr>
          </a:lstStyle>
          <a:p>
            <a:pPr algn="l" hangingPunct="1"/>
            <a:r>
              <a:rPr lang="en-US" sz="3600" dirty="0">
                <a:solidFill>
                  <a:schemeClr val="tx1"/>
                </a:solidFill>
              </a:rPr>
              <a:t>Thank You</a:t>
            </a:r>
          </a:p>
        </p:txBody>
      </p:sp>
      <p:sp>
        <p:nvSpPr>
          <p:cNvPr id="11" name="Title 1"/>
          <p:cNvSpPr txBox="1">
            <a:spLocks/>
          </p:cNvSpPr>
          <p:nvPr userDrawn="1"/>
        </p:nvSpPr>
        <p:spPr>
          <a:xfrm>
            <a:off x="457200" y="5103697"/>
            <a:ext cx="1814286"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0" rIns="0" bIns="0" rtlCol="0" anchor="b" anchorCtr="0">
            <a:spAutoFit/>
          </a:bodyPr>
          <a:lstStyle>
            <a:lvl1pPr marL="0" marR="0" indent="0" algn="l" defTabSz="457200" rtl="0" eaLnBrk="1" latinLnBrk="0" hangingPunct="1">
              <a:lnSpc>
                <a:spcPct val="100000"/>
              </a:lnSpc>
              <a:spcBef>
                <a:spcPts val="0"/>
              </a:spcBef>
              <a:spcAft>
                <a:spcPts val="0"/>
              </a:spcAft>
              <a:buClrTx/>
              <a:buSzTx/>
              <a:buFontTx/>
              <a:buNone/>
              <a:tabLst/>
              <a:defRPr lang="en-US" sz="2400" b="0" i="0" u="none" strike="noStrike" kern="1200" cap="none" spc="0" baseline="0" dirty="0">
                <a:solidFill>
                  <a:srgbClr val="3949AB"/>
                </a:solidFill>
                <a:uFillTx/>
                <a:latin typeface="Arial"/>
                <a:ea typeface="+mn-ea"/>
                <a:cs typeface="Arial"/>
                <a:sym typeface="Helvetic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9pPr>
          </a:lstStyle>
          <a:p>
            <a:r>
              <a:rPr lang="en-US" sz="1400" b="0" dirty="0">
                <a:solidFill>
                  <a:schemeClr val="accent1"/>
                </a:solidFill>
                <a:latin typeface="Arial" panose="020B0604020202020204" pitchFamily="34" charset="0"/>
                <a:cs typeface="Arial" panose="020B0604020202020204" pitchFamily="34" charset="0"/>
              </a:rPr>
              <a:t>CONTACTS</a:t>
            </a:r>
          </a:p>
        </p:txBody>
      </p:sp>
      <p:sp>
        <p:nvSpPr>
          <p:cNvPr id="12" name="Subtitle 2"/>
          <p:cNvSpPr>
            <a:spLocks noGrp="1"/>
          </p:cNvSpPr>
          <p:nvPr>
            <p:ph type="subTitle" idx="1" hasCustomPrompt="1"/>
          </p:nvPr>
        </p:nvSpPr>
        <p:spPr>
          <a:xfrm>
            <a:off x="3238500" y="5436136"/>
            <a:ext cx="2651760" cy="864080"/>
          </a:xfrm>
        </p:spPr>
        <p:txBody>
          <a:bodyPr vert="horz" lIns="0" tIns="0" rIns="0" bIns="0" rtlCol="0">
            <a:noAutofit/>
          </a:bodyPr>
          <a:lstStyle>
            <a:lvl1pPr marL="0" algn="l" defTabSz="457200" rtl="0" eaLnBrk="1" latinLnBrk="0" hangingPunct="1">
              <a:lnSpc>
                <a:spcPct val="100000"/>
              </a:lnSpc>
              <a:spcBef>
                <a:spcPts val="0"/>
              </a:spcBef>
              <a:spcAft>
                <a:spcPts val="0"/>
              </a:spcAft>
              <a:defRPr lang="en-US" sz="1000" b="0" kern="1200" dirty="0">
                <a:solidFill>
                  <a:schemeClr val="tx1"/>
                </a:solidFill>
                <a:latin typeface="Arial" panose="020B0604020202020204" pitchFamily="34" charset="0"/>
                <a:ea typeface="+mn-ea"/>
                <a:cs typeface="Arial" panose="020B0604020202020204" pitchFamily="34" charset="0"/>
              </a:defRPr>
            </a:lvl1pPr>
          </a:lstStyle>
          <a:p>
            <a:r>
              <a:rPr lang="en-US" dirty="0"/>
              <a:t>Contact 2</a:t>
            </a:r>
            <a:br>
              <a:rPr lang="en-US" dirty="0"/>
            </a:br>
            <a:r>
              <a:rPr lang="en-US" dirty="0"/>
              <a:t>Address</a:t>
            </a:r>
            <a:br>
              <a:rPr lang="en-US" dirty="0"/>
            </a:br>
            <a:r>
              <a:rPr lang="en-US" dirty="0"/>
              <a:t>Email</a:t>
            </a:r>
            <a:br>
              <a:rPr lang="en-US" dirty="0"/>
            </a:br>
            <a:r>
              <a:rPr lang="en-US" dirty="0"/>
              <a:t>Phone</a:t>
            </a:r>
          </a:p>
        </p:txBody>
      </p:sp>
      <p:sp>
        <p:nvSpPr>
          <p:cNvPr id="20" name="Text Placeholder 16"/>
          <p:cNvSpPr>
            <a:spLocks noGrp="1"/>
          </p:cNvSpPr>
          <p:nvPr userDrawn="1">
            <p:ph type="body" sz="quarter" idx="12" hasCustomPrompt="1"/>
          </p:nvPr>
        </p:nvSpPr>
        <p:spPr>
          <a:xfrm>
            <a:off x="457200" y="5436136"/>
            <a:ext cx="2651760" cy="864080"/>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100000"/>
              <a:buFont typeface="Wingdings" panose="05000000000000000000" pitchFamily="2" charset="2"/>
              <a:buNone/>
              <a:tabLst/>
              <a:defRPr sz="10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600"/>
              </a:spcAft>
              <a:buClr>
                <a:schemeClr val="accent1"/>
              </a:buClr>
              <a:buSzPct val="100000"/>
              <a:buFont typeface="Wingdings" panose="05000000000000000000" pitchFamily="2" charset="2"/>
              <a:buNone/>
              <a:tabLst/>
              <a:defRPr/>
            </a:pPr>
            <a:r>
              <a:rPr lang="en-US" dirty="0"/>
              <a:t>Contact 1</a:t>
            </a:r>
            <a:br>
              <a:rPr lang="en-US" dirty="0"/>
            </a:br>
            <a:r>
              <a:rPr lang="en-US" dirty="0"/>
              <a:t>Address</a:t>
            </a:r>
            <a:br>
              <a:rPr lang="en-US" dirty="0"/>
            </a:br>
            <a:r>
              <a:rPr lang="en-US" dirty="0"/>
              <a:t>Email</a:t>
            </a:r>
            <a:br>
              <a:rPr lang="en-US" dirty="0"/>
            </a:br>
            <a:r>
              <a:rPr lang="en-US" dirty="0"/>
              <a:t>Phone</a:t>
            </a:r>
          </a:p>
        </p:txBody>
      </p:sp>
      <p:sp>
        <p:nvSpPr>
          <p:cNvPr id="21" name="Text Placeholder 18"/>
          <p:cNvSpPr>
            <a:spLocks noGrp="1"/>
          </p:cNvSpPr>
          <p:nvPr>
            <p:ph type="body" sz="quarter" idx="13" hasCustomPrompt="1"/>
          </p:nvPr>
        </p:nvSpPr>
        <p:spPr>
          <a:xfrm>
            <a:off x="6019800" y="5436136"/>
            <a:ext cx="2651760" cy="864080"/>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100000"/>
              <a:buFont typeface="Wingdings" panose="05000000000000000000" pitchFamily="2" charset="2"/>
              <a:buNone/>
              <a:tabLst/>
              <a:defRPr sz="100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600"/>
              </a:spcAft>
              <a:buClr>
                <a:schemeClr val="accent1"/>
              </a:buClr>
              <a:buSzPct val="100000"/>
              <a:buFont typeface="Wingdings" panose="05000000000000000000" pitchFamily="2" charset="2"/>
              <a:buNone/>
              <a:tabLst/>
              <a:defRPr/>
            </a:pPr>
            <a:r>
              <a:rPr lang="en-US" dirty="0"/>
              <a:t>Contact 3</a:t>
            </a:r>
            <a:br>
              <a:rPr lang="en-US" dirty="0"/>
            </a:br>
            <a:r>
              <a:rPr lang="en-US" dirty="0"/>
              <a:t>Address</a:t>
            </a:r>
            <a:br>
              <a:rPr lang="en-US" dirty="0"/>
            </a:br>
            <a:r>
              <a:rPr lang="en-US" dirty="0"/>
              <a:t>Email</a:t>
            </a:r>
            <a:br>
              <a:rPr lang="en-US" dirty="0"/>
            </a:br>
            <a:r>
              <a:rPr lang="en-US" dirty="0"/>
              <a:t>Phone</a:t>
            </a: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33075" y="3115298"/>
            <a:ext cx="2838925" cy="709731"/>
          </a:xfrm>
          <a:prstGeom prst="rect">
            <a:avLst/>
          </a:prstGeom>
        </p:spPr>
      </p:pic>
      <p:sp>
        <p:nvSpPr>
          <p:cNvPr id="24" name="Rectangle 23"/>
          <p:cNvSpPr/>
          <p:nvPr userDrawn="1"/>
        </p:nvSpPr>
        <p:spPr>
          <a:xfrm flipH="1">
            <a:off x="0" y="4192950"/>
            <a:ext cx="9144000" cy="100584"/>
          </a:xfrm>
          <a:prstGeom prst="rect">
            <a:avLst/>
          </a:prstGeom>
          <a:gradFill flip="none" rotWithShape="1">
            <a:gsLst>
              <a:gs pos="25000">
                <a:schemeClr val="accent1"/>
              </a:gs>
              <a:gs pos="75000">
                <a:schemeClr val="accent3"/>
              </a:gs>
            </a:gsLst>
            <a:lin ang="10800000" scaled="1"/>
            <a:tileRect/>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4" name="Rectangle 3"/>
          <p:cNvSpPr/>
          <p:nvPr userDrawn="1"/>
        </p:nvSpPr>
        <p:spPr>
          <a:xfrm rot="5400000" flipV="1">
            <a:off x="4199126" y="3459569"/>
            <a:ext cx="745748" cy="211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endParaRPr lang="en-US">
              <a:solidFill>
                <a:schemeClr val="lt1"/>
              </a:solidFill>
              <a:latin typeface="Arial" panose="020B0604020202020204" pitchFamily="34" charset="0"/>
              <a:ea typeface="+mn-ea"/>
              <a:cs typeface="Arial" panose="020B0604020202020204" pitchFamily="34" charset="0"/>
              <a:sym typeface="Calibri"/>
            </a:endParaRPr>
          </a:p>
        </p:txBody>
      </p:sp>
      <p:sp>
        <p:nvSpPr>
          <p:cNvPr id="30" name="Footer Placeholder 3"/>
          <p:cNvSpPr txBox="1">
            <a:spLocks/>
          </p:cNvSpPr>
          <p:nvPr userDrawn="1"/>
        </p:nvSpPr>
        <p:spPr>
          <a:xfrm>
            <a:off x="457200" y="6457610"/>
            <a:ext cx="2444580" cy="161583"/>
          </a:xfrm>
          <a:prstGeom prst="rect">
            <a:avLst/>
          </a:prstGeom>
        </p:spPr>
        <p:txBody>
          <a:bodyPr wrap="none" lIns="0" tIns="0" rIns="0" bIns="0">
            <a:spAutoFit/>
          </a:bodyPr>
          <a:lstStyle>
            <a:defPPr marL="0" marR="0" indent="0" algn="l" defTabSz="45717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914156"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Arial" panose="020B0604020202020204" pitchFamily="34" charset="0"/>
                <a:ea typeface="Calibri"/>
                <a:cs typeface="Arial" panose="020B0604020202020204" pitchFamily="34" charset="0"/>
                <a:sym typeface="Calibri"/>
              </a:defRPr>
            </a:lvl1pPr>
            <a:lvl2pPr marL="0" marR="0" indent="45707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2pPr>
            <a:lvl3pPr marL="0" marR="0" indent="91415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3pPr>
            <a:lvl4pPr marL="0" marR="0" indent="137123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4pPr>
            <a:lvl5pPr marL="0" marR="0" indent="1828314"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5pPr>
            <a:lvl6pPr marL="0" marR="0" indent="2285393"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6pPr>
            <a:lvl7pPr marL="0" marR="0" indent="2742472"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7pPr>
            <a:lvl8pPr marL="0" marR="0" indent="3199549"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8pPr>
            <a:lvl9pPr marL="0" marR="0" indent="365662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9pPr>
          </a:lstStyle>
          <a:p>
            <a:r>
              <a:rPr lang="en-US" sz="1050" b="1" dirty="0">
                <a:solidFill>
                  <a:schemeClr val="tx1"/>
                </a:solidFill>
              </a:rPr>
              <a:t>acuitykp.com | contact@acuitykp.com</a:t>
            </a:r>
          </a:p>
        </p:txBody>
      </p:sp>
      <p:sp>
        <p:nvSpPr>
          <p:cNvPr id="2" name="Rectangle 1"/>
          <p:cNvSpPr/>
          <p:nvPr userDrawn="1"/>
        </p:nvSpPr>
        <p:spPr>
          <a:xfrm>
            <a:off x="0" y="2739772"/>
            <a:ext cx="9144000" cy="1457124"/>
          </a:xfrm>
          <a:prstGeom prst="rect">
            <a:avLst/>
          </a:prstGeom>
          <a:noFill/>
          <a:ln w="12700" cap="flat">
            <a:noFill/>
            <a:prstDash val="solid"/>
            <a:miter lim="8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5"/>
              </a:solidFill>
              <a:effectLst/>
              <a:uFillTx/>
              <a:latin typeface="Calibri"/>
              <a:ea typeface="Calibri"/>
              <a:cs typeface="Calibri"/>
              <a:sym typeface="Calibri"/>
            </a:endParaRPr>
          </a:p>
        </p:txBody>
      </p:sp>
    </p:spTree>
    <p:extLst>
      <p:ext uri="{BB962C8B-B14F-4D97-AF65-F5344CB8AC3E}">
        <p14:creationId xmlns:p14="http://schemas.microsoft.com/office/powerpoint/2010/main" val="140217381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7_Section Divider 01">
    <p:spTree>
      <p:nvGrpSpPr>
        <p:cNvPr id="1" name=""/>
        <p:cNvGrpSpPr/>
        <p:nvPr/>
      </p:nvGrpSpPr>
      <p:grpSpPr>
        <a:xfrm>
          <a:off x="0" y="0"/>
          <a:ext cx="0" cy="0"/>
          <a:chOff x="0" y="0"/>
          <a:chExt cx="0" cy="0"/>
        </a:xfrm>
      </p:grpSpPr>
      <p:sp>
        <p:nvSpPr>
          <p:cNvPr id="2" name="Title 1"/>
          <p:cNvSpPr>
            <a:spLocks noGrp="1"/>
          </p:cNvSpPr>
          <p:nvPr>
            <p:ph type="title"/>
          </p:nvPr>
        </p:nvSpPr>
        <p:spPr>
          <a:xfrm>
            <a:off x="4897966" y="3453421"/>
            <a:ext cx="3779689" cy="1197504"/>
          </a:xfrm>
        </p:spPr>
        <p:txBody>
          <a:bodyPr lIns="91440">
            <a:noAutofit/>
          </a:bodyPr>
          <a:lstStyle>
            <a:lvl1pPr>
              <a:defRPr sz="3000"/>
            </a:lvl1pPr>
          </a:lstStyle>
          <a:p>
            <a:r>
              <a:rPr lang="en-US" dirty="0"/>
              <a:t>Click to edit Master title style</a:t>
            </a:r>
          </a:p>
        </p:txBody>
      </p:sp>
      <p:sp>
        <p:nvSpPr>
          <p:cNvPr id="5" name="Picture Placeholder 4"/>
          <p:cNvSpPr>
            <a:spLocks noGrp="1"/>
          </p:cNvSpPr>
          <p:nvPr>
            <p:ph type="pic" sz="quarter" idx="11" hasCustomPrompt="1"/>
          </p:nvPr>
        </p:nvSpPr>
        <p:spPr>
          <a:xfrm>
            <a:off x="0" y="0"/>
            <a:ext cx="4572000" cy="6858000"/>
          </a:xfrm>
          <a:solidFill>
            <a:schemeClr val="bg1">
              <a:lumMod val="75000"/>
            </a:schemeClr>
          </a:solidFill>
        </p:spPr>
        <p:txBody>
          <a:bodyPr anchor="ctr"/>
          <a:lstStyle>
            <a:lvl1pPr marL="0" indent="0" algn="ctr">
              <a:buNone/>
              <a:defRPr>
                <a:solidFill>
                  <a:schemeClr val="bg1"/>
                </a:solidFill>
              </a:defRPr>
            </a:lvl1pPr>
          </a:lstStyle>
          <a:p>
            <a:r>
              <a:rPr lang="en-US" dirty="0"/>
              <a:t>Image</a:t>
            </a:r>
          </a:p>
        </p:txBody>
      </p:sp>
      <p:sp>
        <p:nvSpPr>
          <p:cNvPr id="6" name="Rectangle 5"/>
          <p:cNvSpPr/>
          <p:nvPr userDrawn="1"/>
        </p:nvSpPr>
        <p:spPr>
          <a:xfrm>
            <a:off x="4793259" y="2227157"/>
            <a:ext cx="45720" cy="2403686"/>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13" name="Text Placeholder 12"/>
          <p:cNvSpPr>
            <a:spLocks noGrp="1"/>
          </p:cNvSpPr>
          <p:nvPr>
            <p:ph type="body" sz="quarter" idx="14" hasCustomPrompt="1"/>
          </p:nvPr>
        </p:nvSpPr>
        <p:spPr>
          <a:xfrm>
            <a:off x="4897966" y="2206624"/>
            <a:ext cx="1488698" cy="1234440"/>
          </a:xfrm>
        </p:spPr>
        <p:txBody>
          <a:bodyPr lIns="91440" anchor="ctr">
            <a:noAutofit/>
          </a:bodyPr>
          <a:lstStyle>
            <a:lvl1pPr marL="0" indent="0" algn="l">
              <a:buNone/>
              <a:defRPr lang="en-US" sz="8000" b="1" i="0" u="none" strike="noStrike" cap="none" spc="0" baseline="0" dirty="0" smtClean="0">
                <a:solidFill>
                  <a:srgbClr val="F4511E"/>
                </a:solidFill>
                <a:uFillTx/>
                <a:latin typeface="Arial" panose="020B0604020202020204" pitchFamily="34" charset="0"/>
                <a:ea typeface="+mn-ea"/>
                <a:cs typeface="Arial" panose="020B0604020202020204" pitchFamily="34" charset="0"/>
                <a:sym typeface="Helvetica"/>
              </a:defRPr>
            </a:lvl1pPr>
            <a:lvl2pPr marL="228600" indent="0">
              <a:buNone/>
              <a:defRPr/>
            </a:lvl2pPr>
            <a:lvl3pPr marL="457200" indent="0">
              <a:buNone/>
              <a:defRPr/>
            </a:lvl3pPr>
            <a:lvl4pPr marL="685800" indent="0">
              <a:buNone/>
              <a:defRPr/>
            </a:lvl4pPr>
            <a:lvl5pPr marL="914400" indent="0">
              <a:buNone/>
              <a:defRPr/>
            </a:lvl5pPr>
          </a:lstStyle>
          <a:p>
            <a:pPr marL="0" marR="0" lvl="0" indent="0" algn="ctr" defTabSz="914400" rtl="0" latinLnBrk="0">
              <a:lnSpc>
                <a:spcPct val="100000"/>
              </a:lnSpc>
              <a:spcBef>
                <a:spcPts val="0"/>
              </a:spcBef>
              <a:spcAft>
                <a:spcPts val="600"/>
              </a:spcAft>
              <a:buClr>
                <a:schemeClr val="accent1"/>
              </a:buClr>
              <a:buSzPct val="125000"/>
              <a:buFont typeface="Wingdings" panose="05000000000000000000" pitchFamily="2" charset="2"/>
              <a:buNone/>
              <a:tabLst/>
            </a:pPr>
            <a:r>
              <a:rPr lang="en-US" dirty="0"/>
              <a:t>01</a:t>
            </a:r>
          </a:p>
        </p:txBody>
      </p:sp>
    </p:spTree>
    <p:extLst>
      <p:ext uri="{BB962C8B-B14F-4D97-AF65-F5344CB8AC3E}">
        <p14:creationId xmlns:p14="http://schemas.microsoft.com/office/powerpoint/2010/main" val="23812759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OC">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6344" y="416477"/>
            <a:ext cx="8229600" cy="1088473"/>
          </a:xfrm>
        </p:spPr>
        <p:txBody>
          <a:bodyPr tIns="0" bIns="0" anchor="t"/>
          <a:lstStyle>
            <a:lvl1pPr algn="l">
              <a:defRPr cap="none" baseline="0">
                <a:latin typeface="Arial" panose="020B0604020202020204" pitchFamily="34" charset="0"/>
                <a:cs typeface="Arial" panose="020B0604020202020204" pitchFamily="34" charset="0"/>
              </a:defRPr>
            </a:lvl1pPr>
          </a:lstStyle>
          <a:p>
            <a:r>
              <a:rPr lang="en-US" dirty="0"/>
              <a:t>Contents</a:t>
            </a:r>
          </a:p>
        </p:txBody>
      </p:sp>
      <p:sp>
        <p:nvSpPr>
          <p:cNvPr id="5" name="Rectangle 4"/>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
        <p:nvSpPr>
          <p:cNvPr id="8" name="Text Placeholder 7"/>
          <p:cNvSpPr>
            <a:spLocks noGrp="1"/>
          </p:cNvSpPr>
          <p:nvPr>
            <p:ph type="body" sz="quarter" idx="11" hasCustomPrompt="1"/>
          </p:nvPr>
        </p:nvSpPr>
        <p:spPr>
          <a:xfrm>
            <a:off x="466725" y="1691640"/>
            <a:ext cx="8229600" cy="3660775"/>
          </a:xfrm>
        </p:spPr>
        <p:txBody>
          <a:bodyPr/>
          <a:lstStyle>
            <a:lvl1pPr marL="228600" marR="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lang="en-US" sz="18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Wingdings 3" panose="05040102010807070707" pitchFamily="18" charset="2"/>
              </a:defRPr>
            </a:lvl1pPr>
            <a:lvl2pPr marL="342900" indent="-342900">
              <a:buClr>
                <a:schemeClr val="tx1"/>
              </a:buClr>
              <a:buFont typeface="+mj-lt"/>
              <a:buAutoNum type="arabicPeriod"/>
              <a:defRPr/>
            </a:lvl2pPr>
            <a:lvl3pPr marL="571500" indent="-342900">
              <a:buClr>
                <a:schemeClr val="tx1"/>
              </a:buClr>
              <a:buFont typeface="+mj-lt"/>
              <a:buAutoNum type="arabicPeriod"/>
              <a:defRPr/>
            </a:lvl3pPr>
            <a:lvl4pPr marL="800100" indent="-342900">
              <a:buClr>
                <a:schemeClr val="tx1"/>
              </a:buClr>
              <a:buFont typeface="+mj-lt"/>
              <a:buAutoNum type="arabicPeriod"/>
              <a:defRPr/>
            </a:lvl4pPr>
            <a:lvl5pPr marL="1028700" indent="-342900">
              <a:buClr>
                <a:schemeClr val="tx1"/>
              </a:buClr>
              <a:buFont typeface="+mj-lt"/>
              <a:buAutoNum type="arabicPeriod"/>
              <a:defRPr/>
            </a:lvl5pPr>
          </a:lstStyle>
          <a:p>
            <a:pPr lvl="0"/>
            <a:r>
              <a:rPr lang="en-US" dirty="0"/>
              <a:t>Heading 1	01</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02</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03</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04</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05</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06</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07</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08</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09</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r>
              <a:rPr lang="en-US" dirty="0"/>
              <a:t>Heading 1	10</a:t>
            </a:r>
          </a:p>
          <a:p>
            <a:pPr marL="228600" marR="0" lvl="0" indent="-228600" algn="l" defTabSz="914400" rtl="0" eaLnBrk="1" fontAlgn="auto" latinLnBrk="0" hangingPunct="1">
              <a:lnSpc>
                <a:spcPct val="100000"/>
              </a:lnSpc>
              <a:spcBef>
                <a:spcPts val="0"/>
              </a:spcBef>
              <a:spcAft>
                <a:spcPts val="600"/>
              </a:spcAft>
              <a:buClr>
                <a:schemeClr val="tx1"/>
              </a:buClr>
              <a:buSzPct val="100000"/>
              <a:buFont typeface="+mj-lt"/>
              <a:buAutoNum type="arabicPeriod"/>
              <a:tabLst>
                <a:tab pos="6858000" algn="l"/>
              </a:tabLst>
              <a:defRPr/>
            </a:pPr>
            <a:endParaRPr lang="en-US" dirty="0"/>
          </a:p>
        </p:txBody>
      </p:sp>
    </p:spTree>
    <p:extLst>
      <p:ext uri="{BB962C8B-B14F-4D97-AF65-F5344CB8AC3E}">
        <p14:creationId xmlns:p14="http://schemas.microsoft.com/office/powerpoint/2010/main" val="368519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NE COL)">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4"/>
          </p:nvPr>
        </p:nvSpPr>
        <p:spPr>
          <a:xfrm>
            <a:off x="466344" y="1691640"/>
            <a:ext cx="8229600" cy="4663567"/>
          </a:xfrm>
        </p:spPr>
        <p:txBody>
          <a:bodyPr/>
          <a:lstStyle>
            <a:lvl1pPr>
              <a:spcBef>
                <a:spcPts val="300"/>
              </a:spcBef>
              <a:spcAft>
                <a:spcPts val="300"/>
              </a:spcAft>
              <a:defRPr sz="1400" b="1">
                <a:solidFill>
                  <a:schemeClr val="tx1"/>
                </a:solidFill>
              </a:defRPr>
            </a:lvl1pPr>
            <a:lvl2pPr>
              <a:spcBef>
                <a:spcPts val="300"/>
              </a:spcBef>
              <a:spcAft>
                <a:spcPts val="300"/>
              </a:spcAft>
              <a:defRPr sz="1400">
                <a:solidFill>
                  <a:schemeClr val="tx1"/>
                </a:solidFill>
              </a:defRPr>
            </a:lvl2pPr>
            <a:lvl3pPr>
              <a:spcBef>
                <a:spcPts val="300"/>
              </a:spcBef>
              <a:spcAft>
                <a:spcPts val="300"/>
              </a:spcAft>
              <a:defRPr sz="1400">
                <a:solidFill>
                  <a:schemeClr val="tx1"/>
                </a:solidFill>
              </a:defRPr>
            </a:lvl3pPr>
            <a:lvl4pPr>
              <a:spcBef>
                <a:spcPts val="300"/>
              </a:spcBef>
              <a:spcAft>
                <a:spcPts val="300"/>
              </a:spcAft>
              <a:defRPr sz="1400">
                <a:solidFill>
                  <a:schemeClr val="tx1"/>
                </a:solidFill>
              </a:defRPr>
            </a:lvl4pPr>
            <a:lvl5pPr>
              <a:spcBef>
                <a:spcPts val="300"/>
              </a:spcBef>
              <a:spcAft>
                <a:spcPts val="300"/>
              </a:spcAft>
              <a:defRPr sz="14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9" name="Rectangle 8"/>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24087207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TWO COL)_1">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5"/>
          </p:nvPr>
        </p:nvSpPr>
        <p:spPr>
          <a:xfrm>
            <a:off x="466344" y="1691640"/>
            <a:ext cx="3977640" cy="4642485"/>
          </a:xfrm>
        </p:spPr>
        <p:txBody>
          <a:bodyPr/>
          <a:lstStyle>
            <a:lvl1pPr>
              <a:defRPr sz="1400">
                <a:solidFill>
                  <a:schemeClr val="tx1"/>
                </a:solidFill>
              </a:defRPr>
            </a:lvl1pPr>
            <a:lvl2pPr>
              <a:defRPr sz="1400" baseline="0">
                <a:solidFill>
                  <a:schemeClr val="tx1"/>
                </a:solidFill>
              </a:defRPr>
            </a:lvl2pPr>
            <a:lvl3pPr>
              <a:buClr>
                <a:schemeClr val="accent1"/>
              </a:buClr>
              <a:defRPr sz="1400" baseline="0">
                <a:solidFill>
                  <a:schemeClr val="tx1"/>
                </a:solidFill>
              </a:defRPr>
            </a:lvl3pPr>
            <a:lvl4pPr>
              <a:defRPr sz="1400">
                <a:solidFill>
                  <a:schemeClr val="tx1"/>
                </a:solidFill>
              </a:defRPr>
            </a:lvl4pPr>
            <a:lvl5pPr>
              <a:defRPr sz="1400"/>
            </a:lvl5pPr>
          </a:lstStyle>
          <a:p>
            <a:pPr lvl="0"/>
            <a:r>
              <a:rPr lang="en-US" dirty="0"/>
              <a:t>Edit Master text styles</a:t>
            </a:r>
          </a:p>
          <a:p>
            <a:pPr lvl="1"/>
            <a:r>
              <a:rPr lang="en-US" dirty="0"/>
              <a:t>First level [Wingdings: 110, Size 75%]  </a:t>
            </a:r>
          </a:p>
          <a:p>
            <a:pPr lvl="2"/>
            <a:r>
              <a:rPr lang="en-US" dirty="0"/>
              <a:t>Second level [Arial: 2013, Size 100%]</a:t>
            </a:r>
          </a:p>
          <a:p>
            <a:pPr lvl="3"/>
            <a:r>
              <a:rPr lang="en-US" dirty="0"/>
              <a:t>Third level [Wingdings 3: 134, Size 75%] </a:t>
            </a:r>
          </a:p>
          <a:p>
            <a:pPr lvl="4"/>
            <a:r>
              <a:rPr lang="en-US" dirty="0"/>
              <a:t>Fourth level [Wingdings 2: 151, Size 100%] </a:t>
            </a:r>
          </a:p>
        </p:txBody>
      </p:sp>
      <p:sp>
        <p:nvSpPr>
          <p:cNvPr id="9" name="Content Placeholder 8"/>
          <p:cNvSpPr>
            <a:spLocks noGrp="1"/>
          </p:cNvSpPr>
          <p:nvPr>
            <p:ph sz="quarter" idx="16"/>
          </p:nvPr>
        </p:nvSpPr>
        <p:spPr>
          <a:xfrm>
            <a:off x="4718304" y="1691640"/>
            <a:ext cx="3977640" cy="4642485"/>
          </a:xfrm>
        </p:spPr>
        <p:txBody>
          <a:bodyPr/>
          <a:lstStyle>
            <a:lvl1pPr marL="0" marR="0" indent="0" algn="l" defTabSz="914400" rtl="0" eaLnBrk="1" fontAlgn="auto" latinLnBrk="0" hangingPunct="1">
              <a:lnSpc>
                <a:spcPct val="100000"/>
              </a:lnSpc>
              <a:spcBef>
                <a:spcPts val="0"/>
              </a:spcBef>
              <a:spcAft>
                <a:spcPts val="600"/>
              </a:spcAft>
              <a:buClr>
                <a:srgbClr val="3949AB"/>
              </a:buClr>
              <a:buSzPct val="100000"/>
              <a:buFont typeface="Wingdings" panose="05000000000000000000" pitchFamily="2" charset="2"/>
              <a:buNone/>
              <a:tabLst/>
              <a:defRPr sz="1400">
                <a:solidFill>
                  <a:schemeClr val="tx1"/>
                </a:solidFill>
              </a:defRPr>
            </a:lvl1pPr>
            <a:lvl2pPr marL="228600" marR="0" indent="-228600" algn="l" defTabSz="914400" rtl="0" eaLnBrk="1" fontAlgn="auto" latinLnBrk="0" hangingPunct="1">
              <a:lnSpc>
                <a:spcPct val="100000"/>
              </a:lnSpc>
              <a:spcBef>
                <a:spcPts val="0"/>
              </a:spcBef>
              <a:spcAft>
                <a:spcPts val="600"/>
              </a:spcAft>
              <a:buClr>
                <a:srgbClr val="1A237E"/>
              </a:buClr>
              <a:buSzPct val="100000"/>
              <a:buFont typeface="Wingdings 3" panose="05040102010807070707" pitchFamily="18" charset="2"/>
              <a:buChar char=""/>
              <a:tabLst/>
              <a:defRPr lang="en-US" sz="14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Wingdings" panose="05000000000000000000" pitchFamily="2" charset="2"/>
              </a:defRPr>
            </a:lvl2pPr>
            <a:lvl3pPr marL="457200" marR="0" indent="-228600" algn="l" defTabSz="914400" rtl="0" eaLnBrk="1" fontAlgn="auto" latinLnBrk="0" hangingPunct="1">
              <a:lnSpc>
                <a:spcPct val="100000"/>
              </a:lnSpc>
              <a:spcBef>
                <a:spcPts val="0"/>
              </a:spcBef>
              <a:spcAft>
                <a:spcPts val="600"/>
              </a:spcAft>
              <a:buClr>
                <a:schemeClr val="accent1"/>
              </a:buClr>
              <a:buSzPct val="100000"/>
              <a:buFont typeface="Arial" panose="020B0604020202020204" pitchFamily="34" charset="0"/>
              <a:buChar char="–"/>
              <a:tabLst/>
              <a:defRPr lang="en-US" sz="14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Helvetica"/>
              </a:defRPr>
            </a:lvl3pPr>
            <a:lvl4pPr marL="685800" marR="0" indent="-228600" algn="l" defTabSz="914400" rtl="0" eaLnBrk="1" fontAlgn="auto" latinLnBrk="0" hangingPunct="1">
              <a:lnSpc>
                <a:spcPct val="100000"/>
              </a:lnSpc>
              <a:spcBef>
                <a:spcPts val="0"/>
              </a:spcBef>
              <a:spcAft>
                <a:spcPts val="600"/>
              </a:spcAft>
              <a:buClr>
                <a:srgbClr val="1A237E"/>
              </a:buClr>
              <a:buSzPct val="100000"/>
              <a:buFont typeface="Wingdings 2" panose="05020102010507070707" pitchFamily="18" charset="2"/>
              <a:buChar char=""/>
              <a:tabLst/>
              <a:defRPr lang="en-US" sz="14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Helvetica"/>
              </a:defRPr>
            </a:lvl4pPr>
            <a:lvl5pPr marL="914400" marR="0" indent="-228600" algn="l" defTabSz="914400" rtl="0" eaLnBrk="1" fontAlgn="auto" latinLnBrk="0" hangingPunct="1">
              <a:lnSpc>
                <a:spcPct val="100000"/>
              </a:lnSpc>
              <a:spcBef>
                <a:spcPts val="0"/>
              </a:spcBef>
              <a:spcAft>
                <a:spcPts val="600"/>
              </a:spcAft>
              <a:buClr>
                <a:srgbClr val="1A237E"/>
              </a:buClr>
              <a:buSzPct val="75000"/>
              <a:buFont typeface="Wingdings 2" panose="05020102010507070707" pitchFamily="18" charset="2"/>
              <a:buChar char=""/>
              <a:tabLst/>
              <a:defRPr lang="en-US" sz="1400" b="0" i="0" u="none" strike="noStrike" cap="none" spc="0" baseline="0" dirty="0" smtClean="0">
                <a:solidFill>
                  <a:schemeClr val="tx1"/>
                </a:solidFill>
                <a:uFillTx/>
                <a:latin typeface="Arial" panose="020B0604020202020204" pitchFamily="34" charset="0"/>
                <a:ea typeface="+mn-ea"/>
                <a:cs typeface="Arial" panose="020B0604020202020204" pitchFamily="34" charset="0"/>
                <a:sym typeface="Helvetica"/>
              </a:defRPr>
            </a:lvl5pPr>
          </a:lstStyle>
          <a:p>
            <a:pPr lvl="0"/>
            <a:r>
              <a:rPr lang="en-US" dirty="0"/>
              <a:t>Edit Master text styles</a:t>
            </a:r>
          </a:p>
          <a:p>
            <a:pPr lvl="1"/>
            <a:r>
              <a:rPr lang="en-US" dirty="0"/>
              <a:t>First level [Wingdings: 110, Size 75%]  </a:t>
            </a:r>
          </a:p>
          <a:p>
            <a:pPr lvl="2"/>
            <a:r>
              <a:rPr lang="en-US" dirty="0"/>
              <a:t>Second level [Arial: 2013, Size 100%]</a:t>
            </a:r>
          </a:p>
          <a:p>
            <a:pPr lvl="3"/>
            <a:r>
              <a:rPr lang="en-US" dirty="0"/>
              <a:t>Third level [Wingdings 3: 134, Size 75%] </a:t>
            </a:r>
          </a:p>
          <a:p>
            <a:pPr marL="914400" marR="0" lvl="4" indent="-228600" algn="l" defTabSz="914400" rtl="0" eaLnBrk="1" fontAlgn="auto" latinLnBrk="0" hangingPunct="1">
              <a:lnSpc>
                <a:spcPct val="100000"/>
              </a:lnSpc>
              <a:spcBef>
                <a:spcPts val="0"/>
              </a:spcBef>
              <a:spcAft>
                <a:spcPts val="600"/>
              </a:spcAft>
              <a:buClr>
                <a:schemeClr val="accent1"/>
              </a:buClr>
              <a:buSzPct val="100000"/>
              <a:buFont typeface="Wingdings 2" panose="05020102010507070707" pitchFamily="18" charset="2"/>
              <a:buChar char=""/>
              <a:tabLst/>
            </a:pPr>
            <a:r>
              <a:rPr lang="en-US" dirty="0"/>
              <a:t>Fourth level [Wingdings 2: 151, Size 100%] </a:t>
            </a:r>
          </a:p>
        </p:txBody>
      </p:sp>
      <p:sp>
        <p:nvSpPr>
          <p:cNvPr id="11" name="Text Placeholder 6"/>
          <p:cNvSpPr>
            <a:spLocks noGrp="1"/>
          </p:cNvSpPr>
          <p:nvPr>
            <p:ph type="body" sz="quarter" idx="13" hasCustomPrompt="1"/>
          </p:nvPr>
        </p:nvSpPr>
        <p:spPr>
          <a:xfrm>
            <a:off x="466724" y="1328844"/>
            <a:ext cx="8211312"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12" name="Rectangle 11"/>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32525439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0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14338"/>
            <a:ext cx="8229600" cy="871009"/>
          </a:xfrm>
        </p:spPr>
        <p:txBody>
          <a:bodyPr tIns="0" bIns="0"/>
          <a:lstStyle>
            <a:lvl1pPr>
              <a:defRPr/>
            </a:lvl1pPr>
          </a:lstStyle>
          <a:p>
            <a:r>
              <a:rPr lang="en-US" dirty="0"/>
              <a:t>Page Title</a:t>
            </a:r>
          </a:p>
        </p:txBody>
      </p:sp>
      <p:sp>
        <p:nvSpPr>
          <p:cNvPr id="7"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6" name="Rectangle 5"/>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844538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Three COL)">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11312" cy="871009"/>
          </a:xfrm>
        </p:spPr>
        <p:txBody>
          <a:bodyPr/>
          <a:lstStyle>
            <a:lvl1pPr>
              <a:defRPr/>
            </a:lvl1pPr>
          </a:lstStyle>
          <a:p>
            <a:r>
              <a:rPr lang="en-US" dirty="0"/>
              <a:t>Click to edit Master title style</a:t>
            </a:r>
          </a:p>
        </p:txBody>
      </p:sp>
      <p:sp>
        <p:nvSpPr>
          <p:cNvPr id="7" name="Content Placeholder 6"/>
          <p:cNvSpPr>
            <a:spLocks noGrp="1"/>
          </p:cNvSpPr>
          <p:nvPr>
            <p:ph sz="quarter" idx="15"/>
          </p:nvPr>
        </p:nvSpPr>
        <p:spPr>
          <a:xfrm>
            <a:off x="466344" y="1691640"/>
            <a:ext cx="2651760" cy="4663567"/>
          </a:xfrm>
        </p:spPr>
        <p:txBody>
          <a:bodyPr/>
          <a:lstStyle>
            <a:lvl1pPr>
              <a:defRPr sz="1400" b="1">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7"/>
          </p:nvPr>
        </p:nvSpPr>
        <p:spPr>
          <a:xfrm>
            <a:off x="3246120" y="1691640"/>
            <a:ext cx="2651760" cy="4663567"/>
          </a:xfrm>
        </p:spPr>
        <p:txBody>
          <a:bodyPr/>
          <a:lstStyle>
            <a:lvl1pPr>
              <a:defRPr sz="1400" b="1">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6"/>
          <p:cNvSpPr>
            <a:spLocks noGrp="1"/>
          </p:cNvSpPr>
          <p:nvPr>
            <p:ph sz="quarter" idx="18"/>
          </p:nvPr>
        </p:nvSpPr>
        <p:spPr>
          <a:xfrm>
            <a:off x="6025896" y="1691640"/>
            <a:ext cx="2651760" cy="4663567"/>
          </a:xfrm>
        </p:spPr>
        <p:txBody>
          <a:bodyPr/>
          <a:lstStyle>
            <a:lvl1pPr>
              <a:defRPr sz="1400" b="1">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3" hasCustomPrompt="1"/>
          </p:nvPr>
        </p:nvSpPr>
        <p:spPr>
          <a:xfrm>
            <a:off x="466724" y="1328844"/>
            <a:ext cx="8211312"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13" name="Rectangle 12"/>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72632161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3 rows)">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lvl1pPr>
              <a:defRPr/>
            </a:lvl1pPr>
          </a:lstStyle>
          <a:p>
            <a:r>
              <a:rPr lang="en-US" dirty="0"/>
              <a:t>Click to edit Master title style</a:t>
            </a:r>
          </a:p>
        </p:txBody>
      </p:sp>
      <p:sp>
        <p:nvSpPr>
          <p:cNvPr id="7" name="Content Placeholder 6"/>
          <p:cNvSpPr>
            <a:spLocks noGrp="1"/>
          </p:cNvSpPr>
          <p:nvPr>
            <p:ph sz="quarter" idx="14"/>
          </p:nvPr>
        </p:nvSpPr>
        <p:spPr>
          <a:xfrm>
            <a:off x="466344" y="1928134"/>
            <a:ext cx="822960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p:cNvSpPr>
            <a:spLocks noGrp="1"/>
          </p:cNvSpPr>
          <p:nvPr>
            <p:ph type="body" sz="quarter" idx="13" hasCustomPrompt="1"/>
          </p:nvPr>
        </p:nvSpPr>
        <p:spPr>
          <a:xfrm>
            <a:off x="466724" y="1328844"/>
            <a:ext cx="8229600" cy="215444"/>
          </a:xfrm>
        </p:spPr>
        <p:txBody>
          <a:bodyPr anchor="b">
            <a:spAutoFit/>
          </a:bodyPr>
          <a:lstStyle>
            <a:lvl1pPr marL="0" indent="0">
              <a:buNone/>
              <a:defRPr sz="1400">
                <a:solidFill>
                  <a:schemeClr val="tx2"/>
                </a:solidFill>
              </a:defRPr>
            </a:lvl1pPr>
            <a:lvl2pPr marL="228600" indent="0">
              <a:buNone/>
              <a:defRPr sz="1200"/>
            </a:lvl2pPr>
            <a:lvl3pPr marL="457200" indent="0">
              <a:buNone/>
              <a:defRPr sz="1200"/>
            </a:lvl3pPr>
            <a:lvl4pPr marL="685800" indent="0">
              <a:buNone/>
              <a:defRPr sz="1200"/>
            </a:lvl4pPr>
            <a:lvl5pPr marL="914400" indent="0">
              <a:buNone/>
              <a:defRPr sz="1200"/>
            </a:lvl5pPr>
          </a:lstStyle>
          <a:p>
            <a:pPr lvl="0"/>
            <a:r>
              <a:rPr lang="en-US" dirty="0"/>
              <a:t>Sub Title</a:t>
            </a:r>
          </a:p>
        </p:txBody>
      </p:sp>
      <p:sp>
        <p:nvSpPr>
          <p:cNvPr id="4" name="Text Placeholder 3"/>
          <p:cNvSpPr>
            <a:spLocks noGrp="1"/>
          </p:cNvSpPr>
          <p:nvPr>
            <p:ph type="body" sz="quarter" idx="15" hasCustomPrompt="1"/>
          </p:nvPr>
        </p:nvSpPr>
        <p:spPr>
          <a:xfrm>
            <a:off x="466344" y="1673224"/>
            <a:ext cx="8229600" cy="231775"/>
          </a:xfrm>
        </p:spPr>
        <p:txBody>
          <a:bodyPr/>
          <a:lstStyle>
            <a:lvl1pPr>
              <a:defRPr sz="1400" b="1">
                <a:solidFill>
                  <a:schemeClr val="accent1"/>
                </a:solidFill>
              </a:defRPr>
            </a:lvl1pPr>
          </a:lstStyle>
          <a:p>
            <a:pPr lvl="0"/>
            <a:r>
              <a:rPr lang="en-US" dirty="0"/>
              <a:t>Heading </a:t>
            </a:r>
          </a:p>
        </p:txBody>
      </p:sp>
      <p:sp>
        <p:nvSpPr>
          <p:cNvPr id="8" name="Content Placeholder 6"/>
          <p:cNvSpPr>
            <a:spLocks noGrp="1"/>
          </p:cNvSpPr>
          <p:nvPr>
            <p:ph sz="quarter" idx="16"/>
          </p:nvPr>
        </p:nvSpPr>
        <p:spPr>
          <a:xfrm>
            <a:off x="466344" y="3538950"/>
            <a:ext cx="822960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7" hasCustomPrompt="1"/>
          </p:nvPr>
        </p:nvSpPr>
        <p:spPr>
          <a:xfrm>
            <a:off x="466344" y="3283043"/>
            <a:ext cx="8229600" cy="231775"/>
          </a:xfrm>
        </p:spPr>
        <p:txBody>
          <a:bodyPr/>
          <a:lstStyle>
            <a:lvl1pPr>
              <a:defRPr sz="1400" b="1">
                <a:solidFill>
                  <a:schemeClr val="accent1"/>
                </a:solidFill>
              </a:defRPr>
            </a:lvl1pPr>
          </a:lstStyle>
          <a:p>
            <a:pPr lvl="0"/>
            <a:r>
              <a:rPr lang="en-US" dirty="0"/>
              <a:t>Heading </a:t>
            </a:r>
          </a:p>
        </p:txBody>
      </p:sp>
      <p:sp>
        <p:nvSpPr>
          <p:cNvPr id="10" name="Content Placeholder 6"/>
          <p:cNvSpPr>
            <a:spLocks noGrp="1"/>
          </p:cNvSpPr>
          <p:nvPr>
            <p:ph sz="quarter" idx="18"/>
          </p:nvPr>
        </p:nvSpPr>
        <p:spPr>
          <a:xfrm>
            <a:off x="466344" y="5145765"/>
            <a:ext cx="8229600" cy="1188720"/>
          </a:xfrm>
        </p:spPr>
        <p:txBody>
          <a:bodyPr/>
          <a:lstStyle>
            <a:lvl1pPr>
              <a:defRPr sz="11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p:cNvSpPr>
            <a:spLocks noGrp="1"/>
          </p:cNvSpPr>
          <p:nvPr>
            <p:ph type="body" sz="quarter" idx="19" hasCustomPrompt="1"/>
          </p:nvPr>
        </p:nvSpPr>
        <p:spPr>
          <a:xfrm>
            <a:off x="466344" y="4889858"/>
            <a:ext cx="8229600" cy="231775"/>
          </a:xfrm>
        </p:spPr>
        <p:txBody>
          <a:bodyPr/>
          <a:lstStyle>
            <a:lvl1pPr>
              <a:defRPr sz="1400" b="1">
                <a:solidFill>
                  <a:schemeClr val="accent1"/>
                </a:solidFill>
              </a:defRPr>
            </a:lvl1pPr>
          </a:lstStyle>
          <a:p>
            <a:pPr lvl="0"/>
            <a:r>
              <a:rPr lang="en-US" dirty="0"/>
              <a:t>Heading </a:t>
            </a:r>
          </a:p>
        </p:txBody>
      </p:sp>
      <p:sp>
        <p:nvSpPr>
          <p:cNvPr id="14" name="Rectangle 13"/>
          <p:cNvSpPr/>
          <p:nvPr userDrawn="1"/>
        </p:nvSpPr>
        <p:spPr>
          <a:xfrm rot="16200000">
            <a:off x="4558284" y="-3745070"/>
            <a:ext cx="45720" cy="8229600"/>
          </a:xfrm>
          <a:prstGeom prst="rect">
            <a:avLst/>
          </a:prstGeom>
          <a:gradFill>
            <a:gsLst>
              <a:gs pos="33000">
                <a:schemeClr val="accent1"/>
              </a:gs>
              <a:gs pos="100000">
                <a:schemeClr val="accent3"/>
              </a:gs>
            </a:gsLst>
            <a:lin ang="54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1828433"/>
            <a:endParaRPr lang="en-US" sz="3600" dirty="0">
              <a:latin typeface="Arial" panose="020B0604020202020204" pitchFamily="34" charset="0"/>
              <a:cs typeface="Arial" panose="020B0604020202020204" pitchFamily="34" charset="0"/>
              <a:sym typeface="Calibri"/>
            </a:endParaRPr>
          </a:p>
        </p:txBody>
      </p:sp>
    </p:spTree>
    <p:extLst>
      <p:ext uri="{BB962C8B-B14F-4D97-AF65-F5344CB8AC3E}">
        <p14:creationId xmlns:p14="http://schemas.microsoft.com/office/powerpoint/2010/main" val="3988464025"/>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Text"/>
          <p:cNvSpPr txBox="1">
            <a:spLocks noGrp="1"/>
          </p:cNvSpPr>
          <p:nvPr>
            <p:ph type="title"/>
          </p:nvPr>
        </p:nvSpPr>
        <p:spPr>
          <a:xfrm>
            <a:off x="466344" y="414338"/>
            <a:ext cx="8229600" cy="1128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Autofit/>
          </a:bodyPr>
          <a:lstStyle/>
          <a:p>
            <a:r>
              <a:rPr lang="en-US" dirty="0"/>
              <a:t>Page </a:t>
            </a:r>
            <a:r>
              <a:rPr dirty="0"/>
              <a:t>Title</a:t>
            </a:r>
          </a:p>
        </p:txBody>
      </p:sp>
      <p:sp>
        <p:nvSpPr>
          <p:cNvPr id="7" name="Body Level One…"/>
          <p:cNvSpPr txBox="1">
            <a:spLocks noGrp="1"/>
          </p:cNvSpPr>
          <p:nvPr>
            <p:ph type="body" idx="1"/>
          </p:nvPr>
        </p:nvSpPr>
        <p:spPr>
          <a:xfrm>
            <a:off x="466344" y="1673676"/>
            <a:ext cx="8229600" cy="4663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lvl="0"/>
            <a:r>
              <a:rPr dirty="0"/>
              <a:t>Body Level One</a:t>
            </a:r>
            <a:endParaRPr lang="en-US" dirty="0"/>
          </a:p>
          <a:p>
            <a:pPr lvl="1"/>
            <a:r>
              <a:rPr lang="en-US" dirty="0"/>
              <a:t>First level [Wingdings: 110, Size 75%]  </a:t>
            </a:r>
          </a:p>
          <a:p>
            <a:pPr lvl="2"/>
            <a:r>
              <a:rPr lang="en-US" dirty="0"/>
              <a:t>Second level [Arial: 2013, Size 100%]</a:t>
            </a:r>
          </a:p>
          <a:p>
            <a:pPr lvl="3"/>
            <a:r>
              <a:rPr lang="en-US" dirty="0"/>
              <a:t>Third level [Wingdings 3: 134, Size 75%] </a:t>
            </a:r>
          </a:p>
          <a:p>
            <a:pPr lvl="4"/>
            <a:r>
              <a:rPr lang="en-US" dirty="0"/>
              <a:t>Fourth level [Wingdings 2: 151, Size 100%] </a:t>
            </a:r>
          </a:p>
        </p:txBody>
      </p:sp>
      <p:pic>
        <p:nvPicPr>
          <p:cNvPr id="30" name="Picture 29"/>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54088" y="6447972"/>
            <a:ext cx="923544" cy="230886"/>
          </a:xfrm>
          <a:prstGeom prst="rect">
            <a:avLst/>
          </a:prstGeom>
        </p:spPr>
      </p:pic>
      <p:sp>
        <p:nvSpPr>
          <p:cNvPr id="33" name="Slide Number"/>
          <p:cNvSpPr txBox="1">
            <a:spLocks/>
          </p:cNvSpPr>
          <p:nvPr userDrawn="1"/>
        </p:nvSpPr>
        <p:spPr>
          <a:xfrm>
            <a:off x="4488747" y="6453056"/>
            <a:ext cx="184794" cy="209288"/>
          </a:xfrm>
          <a:prstGeom prst="rect">
            <a:avLst/>
          </a:prstGeom>
          <a:ln w="12700">
            <a:miter lim="400000"/>
          </a:ln>
        </p:spPr>
        <p:txBody>
          <a:bodyPr wrap="none" lIns="27432" tIns="27432" rIns="0" bIns="27432">
            <a:spAutoFit/>
          </a:bodyPr>
          <a:lstStyle>
            <a:defPPr marL="0" marR="0" indent="0" algn="l" defTabSz="45717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914156" rtl="0" fontAlgn="auto" latinLnBrk="0" hangingPunct="0">
              <a:lnSpc>
                <a:spcPct val="100000"/>
              </a:lnSpc>
              <a:spcBef>
                <a:spcPts val="0"/>
              </a:spcBef>
              <a:spcAft>
                <a:spcPts val="0"/>
              </a:spcAft>
              <a:buClrTx/>
              <a:buSzTx/>
              <a:buFontTx/>
              <a:buNone/>
              <a:tabLst/>
              <a:defRPr kumimoji="0" sz="1000" b="1" i="0" u="none" strike="noStrike" cap="none" spc="0" normalizeH="0" baseline="0">
                <a:ln>
                  <a:noFill/>
                </a:ln>
                <a:solidFill>
                  <a:schemeClr val="tx2"/>
                </a:solidFill>
                <a:effectLst/>
                <a:uFillTx/>
                <a:latin typeface="Arial" panose="020B0604020202020204" pitchFamily="34" charset="0"/>
                <a:ea typeface="Arial" panose="020B0604020202020204" pitchFamily="34" charset="0"/>
                <a:cs typeface="Arial" panose="020B0604020202020204" pitchFamily="34" charset="0"/>
                <a:sym typeface="Lato Bold"/>
              </a:defRPr>
            </a:lvl1pPr>
            <a:lvl2pPr marL="0" marR="0" indent="45707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2pPr>
            <a:lvl3pPr marL="0" marR="0" indent="91415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3pPr>
            <a:lvl4pPr marL="0" marR="0" indent="137123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4pPr>
            <a:lvl5pPr marL="0" marR="0" indent="1828314"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5pPr>
            <a:lvl6pPr marL="0" marR="0" indent="2285393"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6pPr>
            <a:lvl7pPr marL="0" marR="0" indent="2742472"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7pPr>
            <a:lvl8pPr marL="0" marR="0" indent="3199549"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8pPr>
            <a:lvl9pPr marL="0" marR="0" indent="365662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9pPr>
          </a:lstStyle>
          <a:p>
            <a:fld id="{86CB4B4D-7CA3-9044-876B-883B54F8677D}" type="slidenum">
              <a:rPr lang="en-US" smtClean="0"/>
              <a:pPr/>
              <a:t>‹#›</a:t>
            </a:fld>
            <a:endParaRPr lang="en-US" dirty="0"/>
          </a:p>
        </p:txBody>
      </p:sp>
      <p:sp>
        <p:nvSpPr>
          <p:cNvPr id="9" name="Footer Placeholder 3"/>
          <p:cNvSpPr txBox="1">
            <a:spLocks/>
          </p:cNvSpPr>
          <p:nvPr userDrawn="1"/>
        </p:nvSpPr>
        <p:spPr>
          <a:xfrm>
            <a:off x="7794014" y="6480756"/>
            <a:ext cx="901930" cy="153888"/>
          </a:xfrm>
          <a:prstGeom prst="rect">
            <a:avLst/>
          </a:prstGeom>
        </p:spPr>
        <p:txBody>
          <a:bodyPr wrap="none" lIns="0" tIns="0" rIns="0" bIns="0">
            <a:noAutofit/>
          </a:bodyPr>
          <a:lstStyle>
            <a:defPPr marL="0" marR="0" indent="0" algn="l" defTabSz="45717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914156"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2"/>
                </a:solidFill>
                <a:effectLst/>
                <a:uFillTx/>
                <a:latin typeface="Arial" panose="020B0604020202020204" pitchFamily="34" charset="0"/>
                <a:ea typeface="Calibri"/>
                <a:cs typeface="Arial" panose="020B0604020202020204" pitchFamily="34" charset="0"/>
                <a:sym typeface="Calibri"/>
              </a:defRPr>
            </a:lvl1pPr>
            <a:lvl2pPr marL="0" marR="0" indent="45707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2pPr>
            <a:lvl3pPr marL="0" marR="0" indent="91415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3pPr>
            <a:lvl4pPr marL="0" marR="0" indent="1371236"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4pPr>
            <a:lvl5pPr marL="0" marR="0" indent="1828314"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5pPr>
            <a:lvl6pPr marL="0" marR="0" indent="2285393"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6pPr>
            <a:lvl7pPr marL="0" marR="0" indent="2742472"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7pPr>
            <a:lvl8pPr marL="0" marR="0" indent="3199549"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8pPr>
            <a:lvl9pPr marL="0" marR="0" indent="3656628" algn="l" defTabSz="914156"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Calibri"/>
                <a:ea typeface="Calibri"/>
                <a:cs typeface="Calibri"/>
                <a:sym typeface="Calibri"/>
              </a:defRPr>
            </a:lvl9pPr>
          </a:lstStyle>
          <a:p>
            <a:pPr algn="ctr"/>
            <a:r>
              <a:rPr lang="en-US" sz="1000" dirty="0"/>
              <a:t>acuitykp.com</a:t>
            </a:r>
          </a:p>
        </p:txBody>
      </p:sp>
    </p:spTree>
    <p:extLst>
      <p:ext uri="{BB962C8B-B14F-4D97-AF65-F5344CB8AC3E}">
        <p14:creationId xmlns:p14="http://schemas.microsoft.com/office/powerpoint/2010/main" val="366184691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7" r:id="rId31"/>
  </p:sldLayoutIdLst>
  <p:transition spd="med"/>
  <p:hf hdr="0" dt="0"/>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1A237E"/>
          </a:solidFill>
          <a:uFillTx/>
          <a:latin typeface="Arial" panose="020B0604020202020204" pitchFamily="34" charset="0"/>
          <a:ea typeface="+mn-ea"/>
          <a:cs typeface="Arial" panose="020B0604020202020204" pitchFamily="34" charset="0"/>
          <a:sym typeface="Helvetic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chemeClr val="accent5"/>
          </a:solidFill>
          <a:uFillTx/>
          <a:latin typeface="+mn-lt"/>
          <a:ea typeface="+mn-ea"/>
          <a:cs typeface="+mn-cs"/>
          <a:sym typeface="Helvetica"/>
        </a:defRPr>
      </a:lvl9pPr>
    </p:titleStyle>
    <p:bodyStyle>
      <a:lvl1pPr marL="0" marR="0" indent="0" algn="l" defTabSz="914400" rtl="0" eaLnBrk="1" fontAlgn="auto" latinLnBrk="0" hangingPunct="1">
        <a:lnSpc>
          <a:spcPct val="100000"/>
        </a:lnSpc>
        <a:spcBef>
          <a:spcPts val="0"/>
        </a:spcBef>
        <a:spcAft>
          <a:spcPts val="600"/>
        </a:spcAft>
        <a:buClr>
          <a:schemeClr val="accent1"/>
        </a:buClr>
        <a:buSzPct val="100000"/>
        <a:buFont typeface="Wingdings" panose="05000000000000000000" pitchFamily="2" charset="2"/>
        <a:buNone/>
        <a:tabLst/>
        <a:defRPr sz="1400" b="0" i="0" u="none" strike="noStrike" cap="none" spc="0" baseline="0">
          <a:solidFill>
            <a:schemeClr val="tx1"/>
          </a:solidFill>
          <a:uFillTx/>
          <a:latin typeface="Arial" panose="020B0604020202020204" pitchFamily="34" charset="0"/>
          <a:ea typeface="+mn-ea"/>
          <a:cs typeface="Arial" panose="020B0604020202020204" pitchFamily="34" charset="0"/>
          <a:sym typeface="Wingdings 3" panose="05040102010807070707" pitchFamily="18" charset="2"/>
        </a:defRPr>
      </a:lvl1pPr>
      <a:lvl2pPr marL="228600" marR="0" indent="-228600" algn="l" defTabSz="914400" rtl="0" latinLnBrk="0">
        <a:lnSpc>
          <a:spcPct val="100000"/>
        </a:lnSpc>
        <a:spcBef>
          <a:spcPts val="0"/>
        </a:spcBef>
        <a:spcAft>
          <a:spcPts val="600"/>
        </a:spcAft>
        <a:buClr>
          <a:schemeClr val="accent1"/>
        </a:buClr>
        <a:buSzPct val="75000"/>
        <a:buFont typeface="Wingdings" panose="05000000000000000000" pitchFamily="2" charset="2"/>
        <a:buChar char="n"/>
        <a:tabLst/>
        <a:defRPr sz="1400" b="0" i="0" u="none" strike="noStrike" cap="none" spc="0" baseline="0">
          <a:solidFill>
            <a:schemeClr val="tx1"/>
          </a:solidFill>
          <a:uFillTx/>
          <a:latin typeface="Arial" panose="020B0604020202020204" pitchFamily="34" charset="0"/>
          <a:ea typeface="+mn-ea"/>
          <a:cs typeface="Arial" panose="020B0604020202020204" pitchFamily="34" charset="0"/>
          <a:sym typeface="Wingdings" panose="05000000000000000000" pitchFamily="2" charset="2"/>
        </a:defRPr>
      </a:lvl2pPr>
      <a:lvl3pPr marL="457200" marR="0" indent="-228600" algn="l" defTabSz="914400" rtl="0" latinLnBrk="0">
        <a:lnSpc>
          <a:spcPct val="100000"/>
        </a:lnSpc>
        <a:spcBef>
          <a:spcPts val="0"/>
        </a:spcBef>
        <a:spcAft>
          <a:spcPts val="600"/>
        </a:spcAft>
        <a:buClr>
          <a:srgbClr val="1A237E"/>
        </a:buClr>
        <a:buSzPct val="100000"/>
        <a:buFont typeface="Arial" panose="020B0604020202020204" pitchFamily="34" charset="0"/>
        <a:buChar char="–"/>
        <a:tabLst/>
        <a:defRPr sz="14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3pPr>
      <a:lvl4pPr marL="685800" marR="0" indent="-228600" algn="l" defTabSz="914400" rtl="0" latinLnBrk="0">
        <a:lnSpc>
          <a:spcPct val="100000"/>
        </a:lnSpc>
        <a:spcBef>
          <a:spcPts val="0"/>
        </a:spcBef>
        <a:spcAft>
          <a:spcPts val="600"/>
        </a:spcAft>
        <a:buClr>
          <a:schemeClr val="accent1"/>
        </a:buClr>
        <a:buSzPct val="75000"/>
        <a:buFont typeface="Wingdings 3" panose="05040102010807070707" pitchFamily="18" charset="2"/>
        <a:buChar char=""/>
        <a:tabLst/>
        <a:defRPr sz="14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4pPr>
      <a:lvl5pPr marL="914400" marR="0" indent="-228600" algn="l" defTabSz="914400" rtl="0" eaLnBrk="1" fontAlgn="auto" latinLnBrk="0" hangingPunct="1">
        <a:lnSpc>
          <a:spcPct val="100000"/>
        </a:lnSpc>
        <a:spcBef>
          <a:spcPts val="0"/>
        </a:spcBef>
        <a:spcAft>
          <a:spcPts val="600"/>
        </a:spcAft>
        <a:buClr>
          <a:schemeClr val="accent1"/>
        </a:buClr>
        <a:buSzPct val="100000"/>
        <a:buFont typeface="Wingdings 2" panose="05020102010507070707" pitchFamily="18" charset="2"/>
        <a:buChar char=""/>
        <a:tabLst/>
        <a:defRPr sz="14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9pPr>
    </p:bodyStyle>
    <p:otherStyle>
      <a:lvl1pPr marL="0" marR="0" indent="0"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1pPr>
      <a:lvl2pPr marL="0" marR="0" indent="457108"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2pPr>
      <a:lvl3pPr marL="0" marR="0" indent="914217"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3pPr>
      <a:lvl4pPr marL="0" marR="0" indent="1371326"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4pPr>
      <a:lvl5pPr marL="0" marR="0" indent="1828434"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5pPr>
      <a:lvl6pPr marL="0" marR="0" indent="2285543"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6pPr>
      <a:lvl7pPr marL="0" marR="0" indent="2742652"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7pPr>
      <a:lvl8pPr marL="0" marR="0" indent="3199760"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8pPr>
      <a:lvl9pPr marL="0" marR="0" indent="3656869" algn="ctr" defTabSz="914217" rtl="0" latinLnBrk="0">
        <a:lnSpc>
          <a:spcPct val="100000"/>
        </a:lnSpc>
        <a:spcBef>
          <a:spcPts val="0"/>
        </a:spcBef>
        <a:spcAft>
          <a:spcPts val="0"/>
        </a:spcAft>
        <a:buClrTx/>
        <a:buSzTx/>
        <a:buFontTx/>
        <a:buNone/>
        <a:tabLst/>
        <a:defRPr sz="1050" b="1" i="0" u="none" strike="noStrike" cap="none" spc="0" baseline="0">
          <a:solidFill>
            <a:schemeClr val="tx1"/>
          </a:solidFill>
          <a:uFillTx/>
          <a:latin typeface="+mn-lt"/>
          <a:ea typeface="+mn-ea"/>
          <a:cs typeface="+mn-cs"/>
          <a:sym typeface="Lato Bold"/>
        </a:defRPr>
      </a:lvl9pPr>
    </p:otherStyle>
  </p:txStyles>
  <p:extLst>
    <p:ext uri="{27BBF7A9-308A-43DC-89C8-2F10F3537804}">
      <p15:sldGuideLst xmlns:p15="http://schemas.microsoft.com/office/powerpoint/2012/main">
        <p15:guide id="1" orient="horz" pos="261">
          <p15:clr>
            <a:srgbClr val="F26B43"/>
          </p15:clr>
        </p15:guide>
        <p15:guide id="2" pos="288">
          <p15:clr>
            <a:srgbClr val="F26B43"/>
          </p15:clr>
        </p15:guide>
        <p15:guide id="3" pos="5478">
          <p15:clr>
            <a:srgbClr val="F26B43"/>
          </p15:clr>
        </p15:guide>
        <p15:guide id="4" orient="horz" pos="4059">
          <p15:clr>
            <a:srgbClr val="F26B43"/>
          </p15:clr>
        </p15:guide>
        <p15:guide id="5" orient="horz" pos="3990">
          <p15:clr>
            <a:srgbClr val="F26B43"/>
          </p15:clr>
        </p15:guide>
        <p15:guide id="6" orient="horz" pos="972">
          <p15:clr>
            <a:srgbClr val="F26B43"/>
          </p15:clr>
        </p15:guide>
        <p15:guide id="7" orient="horz" pos="105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6.png"/><Relationship Id="rId17" Type="http://schemas.openxmlformats.org/officeDocument/2006/relationships/image" Target="../media/image30.emf"/><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5.png"/><Relationship Id="rId5" Type="http://schemas.openxmlformats.org/officeDocument/2006/relationships/tags" Target="../tags/tag5.xml"/><Relationship Id="rId15" Type="http://schemas.openxmlformats.org/officeDocument/2006/relationships/image" Target="../media/image29.png"/><Relationship Id="rId10" Type="http://schemas.openxmlformats.org/officeDocument/2006/relationships/image" Target="../media/image24.jpg"/><Relationship Id="rId4" Type="http://schemas.openxmlformats.org/officeDocument/2006/relationships/tags" Target="../tags/tag4.xml"/><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GB" dirty="0"/>
              <a:t>Acuity Data and Tech services proposal for Peel Hunt</a:t>
            </a:r>
          </a:p>
        </p:txBody>
      </p:sp>
      <p:sp>
        <p:nvSpPr>
          <p:cNvPr id="36" name="Text Placeholder 35"/>
          <p:cNvSpPr>
            <a:spLocks noGrp="1"/>
          </p:cNvSpPr>
          <p:nvPr>
            <p:ph type="body" sz="quarter" idx="11"/>
          </p:nvPr>
        </p:nvSpPr>
        <p:spPr/>
        <p:txBody>
          <a:bodyPr/>
          <a:lstStyle/>
          <a:p>
            <a:r>
              <a:rPr lang="en-US" dirty="0">
                <a:solidFill>
                  <a:schemeClr val="tx1"/>
                </a:solidFill>
              </a:rPr>
              <a:t>Optimizing Python code and Azure DevOps setup for rapid data processing and AI insights</a:t>
            </a:r>
          </a:p>
        </p:txBody>
      </p:sp>
      <p:sp>
        <p:nvSpPr>
          <p:cNvPr id="10" name="Text Placeholder 9"/>
          <p:cNvSpPr>
            <a:spLocks noGrp="1"/>
          </p:cNvSpPr>
          <p:nvPr>
            <p:ph type="body" sz="quarter" idx="12"/>
          </p:nvPr>
        </p:nvSpPr>
        <p:spPr>
          <a:xfrm>
            <a:off x="6324599" y="6032499"/>
            <a:ext cx="2354263" cy="238125"/>
          </a:xfrm>
        </p:spPr>
        <p:txBody>
          <a:bodyPr/>
          <a:lstStyle/>
          <a:p>
            <a:r>
              <a:rPr lang="en-US" dirty="0"/>
              <a:t>February 2024</a:t>
            </a:r>
          </a:p>
        </p:txBody>
      </p:sp>
      <p:pic>
        <p:nvPicPr>
          <p:cNvPr id="2" name="Picture 1">
            <a:extLst>
              <a:ext uri="{FF2B5EF4-FFF2-40B4-BE49-F238E27FC236}">
                <a16:creationId xmlns:a16="http://schemas.microsoft.com/office/drawing/2014/main" id="{AE308D3A-8A3F-AEB9-2BEB-96275D3C51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00" t="24001" r="12000" b="35999"/>
          <a:stretch/>
        </p:blipFill>
        <p:spPr bwMode="auto">
          <a:xfrm>
            <a:off x="7485183" y="353421"/>
            <a:ext cx="1193679" cy="62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740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Proposal</a:t>
            </a:r>
          </a:p>
        </p:txBody>
      </p:sp>
      <p:sp>
        <p:nvSpPr>
          <p:cNvPr id="22" name="Text Placeholder 21"/>
          <p:cNvSpPr>
            <a:spLocks noGrp="1"/>
          </p:cNvSpPr>
          <p:nvPr>
            <p:ph type="body" sz="quarter" idx="14"/>
          </p:nvPr>
        </p:nvSpPr>
        <p:spPr/>
        <p:txBody>
          <a:bodyPr/>
          <a:lstStyle/>
          <a:p>
            <a:r>
              <a:rPr lang="en-US" dirty="0"/>
              <a:t>01</a:t>
            </a:r>
          </a:p>
        </p:txBody>
      </p:sp>
      <p:pic>
        <p:nvPicPr>
          <p:cNvPr id="3" name="Picture Placeholder 2"/>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817908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Snapshot</a:t>
            </a:r>
            <a:r>
              <a:rPr lang="en-US" dirty="0"/>
              <a:t> of Peel Hunt’s current requirements and solution</a:t>
            </a:r>
          </a:p>
        </p:txBody>
      </p:sp>
      <p:sp>
        <p:nvSpPr>
          <p:cNvPr id="8" name="Text Placeholder 7"/>
          <p:cNvSpPr>
            <a:spLocks noGrp="1"/>
          </p:cNvSpPr>
          <p:nvPr>
            <p:ph type="body" sz="quarter" idx="13"/>
          </p:nvPr>
        </p:nvSpPr>
        <p:spPr>
          <a:xfrm>
            <a:off x="466344" y="1351704"/>
            <a:ext cx="8229600" cy="215444"/>
          </a:xfrm>
        </p:spPr>
        <p:txBody>
          <a:bodyPr/>
          <a:lstStyle/>
          <a:p>
            <a:r>
              <a:rPr lang="en-US" i="1" dirty="0"/>
              <a:t>Acuity possesses the expertise to provide strong Data and Tech resources for Peel Hunt.</a:t>
            </a:r>
          </a:p>
        </p:txBody>
      </p:sp>
      <p:grpSp>
        <p:nvGrpSpPr>
          <p:cNvPr id="5" name="Group 4">
            <a:extLst>
              <a:ext uri="{FF2B5EF4-FFF2-40B4-BE49-F238E27FC236}">
                <a16:creationId xmlns:a16="http://schemas.microsoft.com/office/drawing/2014/main" id="{E7957D93-A741-012F-173B-7EE649594C61}"/>
              </a:ext>
            </a:extLst>
          </p:cNvPr>
          <p:cNvGrpSpPr/>
          <p:nvPr/>
        </p:nvGrpSpPr>
        <p:grpSpPr>
          <a:xfrm>
            <a:off x="457200" y="1828800"/>
            <a:ext cx="8238744" cy="822960"/>
            <a:chOff x="457200" y="1828800"/>
            <a:chExt cx="8238744" cy="822960"/>
          </a:xfrm>
        </p:grpSpPr>
        <p:sp>
          <p:nvSpPr>
            <p:cNvPr id="45" name="Rectangle 44"/>
            <p:cNvSpPr>
              <a:spLocks noChangeArrowheads="1"/>
            </p:cNvSpPr>
            <p:nvPr/>
          </p:nvSpPr>
          <p:spPr bwMode="gray">
            <a:xfrm>
              <a:off x="2286000" y="1828800"/>
              <a:ext cx="6409944" cy="822960"/>
            </a:xfrm>
            <a:prstGeom prst="rect">
              <a:avLst/>
            </a:prstGeom>
            <a:solidFill>
              <a:schemeClr val="bg1"/>
            </a:solidFill>
            <a:ln w="9525">
              <a:noFill/>
              <a:miter lim="800000"/>
              <a:headEnd/>
              <a:tailEnd/>
            </a:ln>
            <a:effectLst/>
          </p:spPr>
          <p:txBody>
            <a:bodyPr wrap="square" lIns="45720" tIns="45720" rIns="45720" bIns="45720" anchor="ctr" anchorCtr="0">
              <a:noAutofit/>
            </a:bodyPr>
            <a:lstStyle/>
            <a:p>
              <a:pPr marL="228600" lvl="1" indent="-228600" defTabSz="914400">
                <a:lnSpc>
                  <a:spcPct val="110000"/>
                </a:lnSpc>
                <a:spcBef>
                  <a:spcPts val="300"/>
                </a:spcBef>
                <a:spcAft>
                  <a:spcPts val="300"/>
                </a:spcAft>
                <a:buClr>
                  <a:schemeClr val="accent1"/>
                </a:buClr>
                <a:buSzPct val="75000"/>
                <a:buFont typeface="Wingdings" panose="05000000000000000000" pitchFamily="2" charset="2"/>
                <a:buChar char="n"/>
              </a:pPr>
              <a:r>
                <a:rPr lang="en-US" altLang="en-US" sz="1200" dirty="0">
                  <a:solidFill>
                    <a:schemeClr val="tx1"/>
                  </a:solidFill>
                  <a:latin typeface="Arial" panose="020B0604020202020204" pitchFamily="34" charset="0"/>
                  <a:ea typeface="+mn-ea"/>
                  <a:cs typeface="Arial" panose="020B0604020202020204" pitchFamily="34" charset="0"/>
                  <a:sym typeface="Wingdings" panose="05000000000000000000" pitchFamily="2" charset="2"/>
                </a:rPr>
                <a:t>The Head of Research Production is seeking to enhance and scale their existing AI/LLM framework and platform, beginning with a focused short-term project aimed at optimizing the Python LLM code and Azure DevOps setup.</a:t>
              </a:r>
            </a:p>
          </p:txBody>
        </p:sp>
        <p:sp>
          <p:nvSpPr>
            <p:cNvPr id="44" name="Rectangle 43"/>
            <p:cNvSpPr/>
            <p:nvPr/>
          </p:nvSpPr>
          <p:spPr bwMode="gray">
            <a:xfrm>
              <a:off x="685800" y="1828800"/>
              <a:ext cx="1515899" cy="822960"/>
            </a:xfrm>
            <a:prstGeom prst="rect">
              <a:avLst/>
            </a:prstGeom>
            <a:solidFill>
              <a:schemeClr val="accent1"/>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nSpc>
                  <a:spcPct val="110000"/>
                </a:lnSpc>
                <a:spcBef>
                  <a:spcPts val="100"/>
                </a:spcBef>
                <a:spcAft>
                  <a:spcPts val="100"/>
                </a:spcAft>
              </a:pPr>
              <a:r>
                <a:rPr lang="en-US" sz="1400" b="1" dirty="0">
                  <a:solidFill>
                    <a:schemeClr val="bg2"/>
                  </a:solidFill>
                  <a:latin typeface="+mn-lt"/>
                  <a:ea typeface="Calibri"/>
                  <a:cs typeface="Calibri"/>
                </a:rPr>
                <a:t>Background</a:t>
              </a:r>
            </a:p>
          </p:txBody>
        </p:sp>
        <p:sp>
          <p:nvSpPr>
            <p:cNvPr id="57" name="Flowchart: Connector 56"/>
            <p:cNvSpPr/>
            <p:nvPr/>
          </p:nvSpPr>
          <p:spPr bwMode="gray">
            <a:xfrm>
              <a:off x="457200" y="2135931"/>
              <a:ext cx="320775" cy="320040"/>
            </a:xfrm>
            <a:prstGeom prst="flowChartConnector">
              <a:avLst/>
            </a:prstGeom>
            <a:solidFill>
              <a:schemeClr val="accent1">
                <a:lumMod val="75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00" b="1" dirty="0">
                <a:solidFill>
                  <a:srgbClr val="FFFFFF"/>
                </a:solidFill>
              </a:endParaRPr>
            </a:p>
          </p:txBody>
        </p:sp>
        <p:sp>
          <p:nvSpPr>
            <p:cNvPr id="61" name="Flowchart: Connector 60"/>
            <p:cNvSpPr/>
            <p:nvPr/>
          </p:nvSpPr>
          <p:spPr bwMode="gray">
            <a:xfrm>
              <a:off x="528224" y="2210279"/>
              <a:ext cx="178727" cy="18288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50" indent="-184150" algn="ctr" fontAlgn="base">
                <a:spcBef>
                  <a:spcPct val="0"/>
                </a:spcBef>
                <a:spcAft>
                  <a:spcPct val="0"/>
                </a:spcAft>
              </a:pPr>
              <a:r>
                <a:rPr lang="en-GB" sz="1200" b="1" dirty="0">
                  <a:solidFill>
                    <a:prstClr val="black"/>
                  </a:solidFill>
                </a:rPr>
                <a:t>1</a:t>
              </a:r>
            </a:p>
          </p:txBody>
        </p:sp>
        <p:sp>
          <p:nvSpPr>
            <p:cNvPr id="62" name="Rectangle 61"/>
            <p:cNvSpPr/>
            <p:nvPr/>
          </p:nvSpPr>
          <p:spPr bwMode="gray">
            <a:xfrm>
              <a:off x="563210" y="1828800"/>
              <a:ext cx="108755" cy="375221"/>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rgbClr val="FFFFFF"/>
                </a:solidFill>
              </a:endParaRPr>
            </a:p>
          </p:txBody>
        </p:sp>
      </p:grpSp>
      <p:grpSp>
        <p:nvGrpSpPr>
          <p:cNvPr id="6" name="Group 5">
            <a:extLst>
              <a:ext uri="{FF2B5EF4-FFF2-40B4-BE49-F238E27FC236}">
                <a16:creationId xmlns:a16="http://schemas.microsoft.com/office/drawing/2014/main" id="{B4744F37-C3B6-23D5-D22D-E702E2E4F678}"/>
              </a:ext>
            </a:extLst>
          </p:cNvPr>
          <p:cNvGrpSpPr/>
          <p:nvPr/>
        </p:nvGrpSpPr>
        <p:grpSpPr>
          <a:xfrm>
            <a:off x="457200" y="2755760"/>
            <a:ext cx="8238744" cy="822960"/>
            <a:chOff x="457200" y="2755761"/>
            <a:chExt cx="8238744" cy="822960"/>
          </a:xfrm>
        </p:grpSpPr>
        <p:sp>
          <p:nvSpPr>
            <p:cNvPr id="48" name="Rectangle 7"/>
            <p:cNvSpPr>
              <a:spLocks noChangeArrowheads="1"/>
            </p:cNvSpPr>
            <p:nvPr/>
          </p:nvSpPr>
          <p:spPr bwMode="gray">
            <a:xfrm>
              <a:off x="2286000" y="2755761"/>
              <a:ext cx="6409944" cy="822960"/>
            </a:xfrm>
            <a:prstGeom prst="rect">
              <a:avLst/>
            </a:prstGeom>
            <a:solidFill>
              <a:schemeClr val="bg1"/>
            </a:solidFill>
            <a:ln w="9525">
              <a:noFill/>
              <a:miter lim="800000"/>
              <a:headEnd/>
              <a:tailEnd/>
            </a:ln>
            <a:effectLst/>
          </p:spPr>
          <p:txBody>
            <a:bodyPr wrap="square" lIns="72000" tIns="36000" rIns="72000" bIns="36000" anchor="ctr" anchorCtr="0">
              <a:noAutofit/>
            </a:bodyPr>
            <a:lstStyle/>
            <a:p>
              <a:pPr marL="228600" lvl="1" indent="-228600" defTabSz="914400">
                <a:lnSpc>
                  <a:spcPct val="110000"/>
                </a:lnSpc>
                <a:spcBef>
                  <a:spcPts val="300"/>
                </a:spcBef>
                <a:spcAft>
                  <a:spcPts val="300"/>
                </a:spcAft>
                <a:buClr>
                  <a:schemeClr val="accent1"/>
                </a:buClr>
                <a:buSzPct val="75000"/>
                <a:buFont typeface="Wingdings" panose="05000000000000000000" pitchFamily="2" charset="2"/>
                <a:buChar char="n"/>
              </a:pPr>
              <a:r>
                <a:rPr lang="en-US" altLang="en-US" sz="1200" dirty="0">
                  <a:solidFill>
                    <a:schemeClr val="tx1"/>
                  </a:solidFill>
                  <a:latin typeface="Arial" panose="020B0604020202020204" pitchFamily="34" charset="0"/>
                  <a:ea typeface="+mn-ea"/>
                  <a:cs typeface="Arial" panose="020B0604020202020204" pitchFamily="34" charset="0"/>
                </a:rPr>
                <a:t>Peel Hunt’s current scope is to enhance their Python code and Azure DevOps framework, accelerating data process efficiency and results delivery.</a:t>
              </a:r>
              <a:endParaRPr lang="en-US" altLang="en-US" sz="1200" dirty="0">
                <a:latin typeface="Arial" panose="020B0604020202020204" pitchFamily="34" charset="0"/>
                <a:ea typeface="+mn-ea"/>
                <a:cs typeface="Arial" panose="020B0604020202020204" pitchFamily="34" charset="0"/>
              </a:endParaRPr>
            </a:p>
          </p:txBody>
        </p:sp>
        <p:sp>
          <p:nvSpPr>
            <p:cNvPr id="47" name="Rectangle 46"/>
            <p:cNvSpPr>
              <a:spLocks/>
            </p:cNvSpPr>
            <p:nvPr/>
          </p:nvSpPr>
          <p:spPr bwMode="gray">
            <a:xfrm>
              <a:off x="685800" y="2755761"/>
              <a:ext cx="1515899" cy="822960"/>
            </a:xfrm>
            <a:prstGeom prst="rect">
              <a:avLst/>
            </a:prstGeom>
            <a:solidFill>
              <a:schemeClr val="accent2"/>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nSpc>
                  <a:spcPct val="110000"/>
                </a:lnSpc>
                <a:spcBef>
                  <a:spcPts val="100"/>
                </a:spcBef>
                <a:spcAft>
                  <a:spcPts val="100"/>
                </a:spcAft>
              </a:pPr>
              <a:r>
                <a:rPr lang="en-US" sz="1400" b="1" dirty="0">
                  <a:solidFill>
                    <a:schemeClr val="bg2"/>
                  </a:solidFill>
                  <a:latin typeface="+mn-lt"/>
                  <a:ea typeface="Calibri"/>
                  <a:cs typeface="Calibri"/>
                </a:rPr>
                <a:t>Current Scope</a:t>
              </a:r>
            </a:p>
          </p:txBody>
        </p:sp>
        <p:sp>
          <p:nvSpPr>
            <p:cNvPr id="63" name="Flowchart: Connector 62"/>
            <p:cNvSpPr/>
            <p:nvPr/>
          </p:nvSpPr>
          <p:spPr bwMode="gray">
            <a:xfrm>
              <a:off x="457200" y="3062892"/>
              <a:ext cx="320775" cy="320040"/>
            </a:xfrm>
            <a:prstGeom prst="flowChartConnector">
              <a:avLst/>
            </a:prstGeom>
            <a:solidFill>
              <a:schemeClr val="accent2">
                <a:lumMod val="75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00" b="1" dirty="0">
                <a:solidFill>
                  <a:srgbClr val="FFFFFF"/>
                </a:solidFill>
              </a:endParaRPr>
            </a:p>
          </p:txBody>
        </p:sp>
        <p:sp>
          <p:nvSpPr>
            <p:cNvPr id="64" name="Flowchart: Connector 63"/>
            <p:cNvSpPr/>
            <p:nvPr/>
          </p:nvSpPr>
          <p:spPr bwMode="gray">
            <a:xfrm>
              <a:off x="528225" y="3130980"/>
              <a:ext cx="178727" cy="18288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50" indent="-184150" algn="ctr" fontAlgn="base">
                <a:spcBef>
                  <a:spcPct val="0"/>
                </a:spcBef>
                <a:spcAft>
                  <a:spcPct val="0"/>
                </a:spcAft>
              </a:pPr>
              <a:r>
                <a:rPr lang="en-GB" sz="1000" b="1" dirty="0">
                  <a:solidFill>
                    <a:prstClr val="black"/>
                  </a:solidFill>
                </a:rPr>
                <a:t>2</a:t>
              </a:r>
            </a:p>
          </p:txBody>
        </p:sp>
        <p:sp>
          <p:nvSpPr>
            <p:cNvPr id="65" name="Rectangle 64"/>
            <p:cNvSpPr/>
            <p:nvPr/>
          </p:nvSpPr>
          <p:spPr bwMode="gray">
            <a:xfrm>
              <a:off x="563210" y="2755761"/>
              <a:ext cx="108755" cy="375221"/>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FFFFFF"/>
                </a:solidFill>
              </a:endParaRPr>
            </a:p>
          </p:txBody>
        </p:sp>
      </p:grpSp>
      <p:grpSp>
        <p:nvGrpSpPr>
          <p:cNvPr id="7" name="Group 6">
            <a:extLst>
              <a:ext uri="{FF2B5EF4-FFF2-40B4-BE49-F238E27FC236}">
                <a16:creationId xmlns:a16="http://schemas.microsoft.com/office/drawing/2014/main" id="{FDC8DBBD-6853-8651-8FD9-BAC3F02AFD78}"/>
              </a:ext>
            </a:extLst>
          </p:cNvPr>
          <p:cNvGrpSpPr/>
          <p:nvPr/>
        </p:nvGrpSpPr>
        <p:grpSpPr>
          <a:xfrm>
            <a:off x="457200" y="3682720"/>
            <a:ext cx="8238744" cy="822960"/>
            <a:chOff x="457200" y="3682722"/>
            <a:chExt cx="8238744" cy="822960"/>
          </a:xfrm>
        </p:grpSpPr>
        <p:sp>
          <p:nvSpPr>
            <p:cNvPr id="51" name="Rectangle 7"/>
            <p:cNvSpPr>
              <a:spLocks noChangeArrowheads="1"/>
            </p:cNvSpPr>
            <p:nvPr/>
          </p:nvSpPr>
          <p:spPr bwMode="gray">
            <a:xfrm>
              <a:off x="2286000" y="3682722"/>
              <a:ext cx="6409944" cy="822960"/>
            </a:xfrm>
            <a:prstGeom prst="rect">
              <a:avLst/>
            </a:prstGeom>
            <a:solidFill>
              <a:schemeClr val="bg1"/>
            </a:solidFill>
            <a:ln w="9525">
              <a:noFill/>
              <a:miter lim="800000"/>
              <a:headEnd/>
              <a:tailEnd/>
            </a:ln>
            <a:effectLst/>
          </p:spPr>
          <p:txBody>
            <a:bodyPr wrap="square" lIns="72000" tIns="36000" rIns="72000" bIns="36000" anchor="ctr" anchorCtr="0">
              <a:noAutofit/>
            </a:bodyPr>
            <a:lstStyle/>
            <a:p>
              <a:pPr marL="228600" lvl="1" indent="-228600" defTabSz="914400" eaLnBrk="0">
                <a:lnSpc>
                  <a:spcPct val="110000"/>
                </a:lnSpc>
                <a:spcBef>
                  <a:spcPts val="300"/>
                </a:spcBef>
                <a:spcAft>
                  <a:spcPts val="300"/>
                </a:spcAft>
                <a:buClr>
                  <a:schemeClr val="accent1"/>
                </a:buClr>
                <a:buSzPct val="75000"/>
                <a:buFont typeface="Wingdings" panose="05000000000000000000" pitchFamily="2" charset="2"/>
                <a:buChar char="n"/>
                <a:defRPr/>
              </a:pPr>
              <a:r>
                <a:rPr lang="en-US" sz="1200" dirty="0">
                  <a:solidFill>
                    <a:schemeClr val="tx1"/>
                  </a:solidFill>
                  <a:latin typeface="Arial" panose="020B0604020202020204" pitchFamily="34" charset="0"/>
                  <a:ea typeface="+mn-ea"/>
                  <a:cs typeface="Arial" panose="020B0604020202020204" pitchFamily="34" charset="0"/>
                </a:rPr>
                <a:t>To address the immediate bottleneck, Acuity can deploy either 1 Python Data Scientist and 1 Azure DevOps Engineer - on a flexible 1 to 2-month timeline. This approach will optimize the Python code and Azure DevOps setup, setting a foundation for accelerating data processes and preparing for upcoming enhancement projects.</a:t>
              </a:r>
            </a:p>
          </p:txBody>
        </p:sp>
        <p:sp>
          <p:nvSpPr>
            <p:cNvPr id="49" name="Rectangle 48"/>
            <p:cNvSpPr>
              <a:spLocks/>
            </p:cNvSpPr>
            <p:nvPr/>
          </p:nvSpPr>
          <p:spPr bwMode="gray">
            <a:xfrm>
              <a:off x="685800" y="3682722"/>
              <a:ext cx="1515899" cy="822960"/>
            </a:xfrm>
            <a:prstGeom prst="rect">
              <a:avLst/>
            </a:prstGeom>
            <a:solidFill>
              <a:schemeClr val="accent3"/>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nSpc>
                  <a:spcPct val="110000"/>
                </a:lnSpc>
                <a:spcBef>
                  <a:spcPts val="100"/>
                </a:spcBef>
                <a:spcAft>
                  <a:spcPts val="100"/>
                </a:spcAft>
              </a:pPr>
              <a:r>
                <a:rPr lang="en-US" sz="1400" b="1" dirty="0">
                  <a:solidFill>
                    <a:schemeClr val="bg2"/>
                  </a:solidFill>
                  <a:latin typeface="+mn-lt"/>
                  <a:ea typeface="Calibri"/>
                  <a:cs typeface="Calibri"/>
                </a:rPr>
                <a:t>Solution </a:t>
              </a:r>
            </a:p>
          </p:txBody>
        </p:sp>
        <p:sp>
          <p:nvSpPr>
            <p:cNvPr id="66" name="Flowchart: Connector 65"/>
            <p:cNvSpPr/>
            <p:nvPr/>
          </p:nvSpPr>
          <p:spPr bwMode="gray">
            <a:xfrm>
              <a:off x="457200" y="3989852"/>
              <a:ext cx="320775" cy="320040"/>
            </a:xfrm>
            <a:prstGeom prst="flowChartConnector">
              <a:avLst/>
            </a:prstGeom>
            <a:solidFill>
              <a:schemeClr val="accent3">
                <a:lumMod val="75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00" b="1" dirty="0">
                <a:solidFill>
                  <a:srgbClr val="FFFFFF"/>
                </a:solidFill>
              </a:endParaRPr>
            </a:p>
          </p:txBody>
        </p:sp>
        <p:sp>
          <p:nvSpPr>
            <p:cNvPr id="67" name="Flowchart: Connector 66"/>
            <p:cNvSpPr/>
            <p:nvPr/>
          </p:nvSpPr>
          <p:spPr bwMode="gray">
            <a:xfrm>
              <a:off x="528225" y="4057941"/>
              <a:ext cx="178727" cy="18288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50" indent="-184150" algn="ctr" fontAlgn="base">
                <a:spcBef>
                  <a:spcPct val="0"/>
                </a:spcBef>
                <a:spcAft>
                  <a:spcPct val="0"/>
                </a:spcAft>
              </a:pPr>
              <a:r>
                <a:rPr lang="en-GB" sz="1000" b="1" dirty="0">
                  <a:solidFill>
                    <a:prstClr val="black"/>
                  </a:solidFill>
                </a:rPr>
                <a:t>3</a:t>
              </a:r>
            </a:p>
          </p:txBody>
        </p:sp>
        <p:sp>
          <p:nvSpPr>
            <p:cNvPr id="68" name="Rectangle 67"/>
            <p:cNvSpPr/>
            <p:nvPr/>
          </p:nvSpPr>
          <p:spPr bwMode="gray">
            <a:xfrm>
              <a:off x="563210" y="3682722"/>
              <a:ext cx="108755" cy="375221"/>
            </a:xfrm>
            <a:prstGeom prst="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FFFFFF"/>
                </a:solidFill>
              </a:endParaRPr>
            </a:p>
          </p:txBody>
        </p:sp>
      </p:grpSp>
      <p:grpSp>
        <p:nvGrpSpPr>
          <p:cNvPr id="9" name="Group 8">
            <a:extLst>
              <a:ext uri="{FF2B5EF4-FFF2-40B4-BE49-F238E27FC236}">
                <a16:creationId xmlns:a16="http://schemas.microsoft.com/office/drawing/2014/main" id="{203318BE-52FD-6B92-07BF-E1214A770A1B}"/>
              </a:ext>
            </a:extLst>
          </p:cNvPr>
          <p:cNvGrpSpPr/>
          <p:nvPr/>
        </p:nvGrpSpPr>
        <p:grpSpPr>
          <a:xfrm>
            <a:off x="457200" y="4609680"/>
            <a:ext cx="8238744" cy="822960"/>
            <a:chOff x="457200" y="4609683"/>
            <a:chExt cx="8238744" cy="822960"/>
          </a:xfrm>
        </p:grpSpPr>
        <p:sp>
          <p:nvSpPr>
            <p:cNvPr id="53" name="Rectangle 7"/>
            <p:cNvSpPr>
              <a:spLocks noChangeArrowheads="1"/>
            </p:cNvSpPr>
            <p:nvPr/>
          </p:nvSpPr>
          <p:spPr bwMode="gray">
            <a:xfrm>
              <a:off x="2286000" y="4609683"/>
              <a:ext cx="6409944" cy="822960"/>
            </a:xfrm>
            <a:prstGeom prst="rect">
              <a:avLst/>
            </a:prstGeom>
            <a:solidFill>
              <a:schemeClr val="bg1"/>
            </a:solidFill>
            <a:ln w="9525">
              <a:noFill/>
              <a:miter lim="800000"/>
              <a:headEnd/>
              <a:tailEnd/>
            </a:ln>
            <a:effectLst/>
          </p:spPr>
          <p:txBody>
            <a:bodyPr wrap="square" lIns="72000" tIns="36000" rIns="72000" bIns="36000" anchor="ctr" anchorCtr="0">
              <a:normAutofit/>
            </a:bodyPr>
            <a:lstStyle/>
            <a:p>
              <a:pPr marL="228600" lvl="1" indent="-228600" defTabSz="914400">
                <a:lnSpc>
                  <a:spcPct val="110000"/>
                </a:lnSpc>
                <a:spcBef>
                  <a:spcPts val="300"/>
                </a:spcBef>
                <a:spcAft>
                  <a:spcPts val="300"/>
                </a:spcAft>
                <a:buClr>
                  <a:schemeClr val="accent1"/>
                </a:buClr>
                <a:buSzPct val="75000"/>
                <a:buFont typeface="Wingdings" panose="05000000000000000000" pitchFamily="2" charset="2"/>
                <a:buChar char="n"/>
              </a:pPr>
              <a:r>
                <a:rPr lang="en-US" sz="1200" dirty="0">
                  <a:latin typeface="Arial" panose="020B0604020202020204" pitchFamily="34" charset="0"/>
                  <a:ea typeface="+mn-ea"/>
                  <a:cs typeface="Arial" panose="020B0604020202020204" pitchFamily="34" charset="0"/>
                </a:rPr>
                <a:t>Contractual documentation can be completed in approximately 8-10 days. Hiring and deployment will be completed in 8-10 weeks from commencement. </a:t>
              </a:r>
            </a:p>
          </p:txBody>
        </p:sp>
        <p:sp>
          <p:nvSpPr>
            <p:cNvPr id="52" name="Rectangle 51"/>
            <p:cNvSpPr>
              <a:spLocks/>
            </p:cNvSpPr>
            <p:nvPr/>
          </p:nvSpPr>
          <p:spPr bwMode="gray">
            <a:xfrm>
              <a:off x="685800" y="4609683"/>
              <a:ext cx="1515899" cy="822960"/>
            </a:xfrm>
            <a:prstGeom prst="rect">
              <a:avLst/>
            </a:prstGeom>
            <a:solidFill>
              <a:schemeClr val="accent4"/>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nSpc>
                  <a:spcPct val="110000"/>
                </a:lnSpc>
                <a:spcBef>
                  <a:spcPts val="100"/>
                </a:spcBef>
                <a:spcAft>
                  <a:spcPts val="100"/>
                </a:spcAft>
              </a:pPr>
              <a:r>
                <a:rPr lang="en-US" sz="1400" b="1" dirty="0">
                  <a:solidFill>
                    <a:schemeClr val="bg2"/>
                  </a:solidFill>
                  <a:latin typeface="+mn-lt"/>
                  <a:ea typeface="Calibri"/>
                  <a:cs typeface="Calibri"/>
                </a:rPr>
                <a:t>Timeline</a:t>
              </a:r>
            </a:p>
          </p:txBody>
        </p:sp>
        <p:sp>
          <p:nvSpPr>
            <p:cNvPr id="69" name="Flowchart: Connector 68"/>
            <p:cNvSpPr/>
            <p:nvPr/>
          </p:nvSpPr>
          <p:spPr bwMode="gray">
            <a:xfrm>
              <a:off x="457200" y="4916814"/>
              <a:ext cx="320775" cy="320040"/>
            </a:xfrm>
            <a:prstGeom prst="flowChartConnector">
              <a:avLst/>
            </a:prstGeom>
            <a:solidFill>
              <a:schemeClr val="accent4">
                <a:lumMod val="75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00" b="1" dirty="0">
                <a:solidFill>
                  <a:srgbClr val="FFFFFF"/>
                </a:solidFill>
              </a:endParaRPr>
            </a:p>
          </p:txBody>
        </p:sp>
        <p:sp>
          <p:nvSpPr>
            <p:cNvPr id="70" name="Flowchart: Connector 69"/>
            <p:cNvSpPr/>
            <p:nvPr/>
          </p:nvSpPr>
          <p:spPr bwMode="gray">
            <a:xfrm>
              <a:off x="528225" y="4984903"/>
              <a:ext cx="178727" cy="18288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50" indent="-184150" algn="ctr" fontAlgn="base">
                <a:spcBef>
                  <a:spcPct val="0"/>
                </a:spcBef>
                <a:spcAft>
                  <a:spcPct val="0"/>
                </a:spcAft>
              </a:pPr>
              <a:r>
                <a:rPr lang="en-GB" sz="1000" b="1" dirty="0">
                  <a:solidFill>
                    <a:prstClr val="black"/>
                  </a:solidFill>
                </a:rPr>
                <a:t>4</a:t>
              </a:r>
            </a:p>
          </p:txBody>
        </p:sp>
        <p:sp>
          <p:nvSpPr>
            <p:cNvPr id="71" name="Rectangle 70"/>
            <p:cNvSpPr/>
            <p:nvPr/>
          </p:nvSpPr>
          <p:spPr bwMode="gray">
            <a:xfrm>
              <a:off x="563210" y="4609683"/>
              <a:ext cx="108755" cy="375221"/>
            </a:xfrm>
            <a:prstGeom prst="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FFFFFF"/>
                </a:solidFill>
              </a:endParaRPr>
            </a:p>
          </p:txBody>
        </p:sp>
      </p:grpSp>
      <p:grpSp>
        <p:nvGrpSpPr>
          <p:cNvPr id="10" name="Group 9">
            <a:extLst>
              <a:ext uri="{FF2B5EF4-FFF2-40B4-BE49-F238E27FC236}">
                <a16:creationId xmlns:a16="http://schemas.microsoft.com/office/drawing/2014/main" id="{15801BFF-01C4-B10B-0CD5-A47B729B6DF0}"/>
              </a:ext>
            </a:extLst>
          </p:cNvPr>
          <p:cNvGrpSpPr/>
          <p:nvPr/>
        </p:nvGrpSpPr>
        <p:grpSpPr>
          <a:xfrm>
            <a:off x="457200" y="5536642"/>
            <a:ext cx="8238744" cy="822960"/>
            <a:chOff x="457200" y="5536642"/>
            <a:chExt cx="8238744" cy="822960"/>
          </a:xfrm>
        </p:grpSpPr>
        <p:sp>
          <p:nvSpPr>
            <p:cNvPr id="54" name="Rectangle 7"/>
            <p:cNvSpPr>
              <a:spLocks noChangeArrowheads="1"/>
            </p:cNvSpPr>
            <p:nvPr/>
          </p:nvSpPr>
          <p:spPr bwMode="gray">
            <a:xfrm>
              <a:off x="2286000" y="5536642"/>
              <a:ext cx="6409944" cy="822960"/>
            </a:xfrm>
            <a:prstGeom prst="rect">
              <a:avLst/>
            </a:prstGeom>
            <a:solidFill>
              <a:schemeClr val="bg1"/>
            </a:solidFill>
            <a:ln w="9525">
              <a:noFill/>
              <a:miter lim="800000"/>
              <a:headEnd/>
              <a:tailEnd/>
            </a:ln>
            <a:effectLst/>
          </p:spPr>
          <p:txBody>
            <a:bodyPr wrap="square" lIns="72000" tIns="36000" rIns="72000" bIns="36000" anchor="ctr" anchorCtr="0">
              <a:noAutofit/>
            </a:bodyPr>
            <a:lstStyle/>
            <a:p>
              <a:pPr marL="228600" lvl="1" indent="-228600" defTabSz="914400">
                <a:lnSpc>
                  <a:spcPct val="110000"/>
                </a:lnSpc>
                <a:spcBef>
                  <a:spcPts val="300"/>
                </a:spcBef>
                <a:spcAft>
                  <a:spcPts val="300"/>
                </a:spcAft>
                <a:buClr>
                  <a:schemeClr val="accent1"/>
                </a:buClr>
                <a:buSzPct val="75000"/>
                <a:buFont typeface="Wingdings" panose="05000000000000000000" pitchFamily="2" charset="2"/>
                <a:buChar char="n"/>
              </a:pPr>
              <a:r>
                <a:rPr lang="en-US" altLang="en-US" sz="1200" dirty="0">
                  <a:solidFill>
                    <a:schemeClr val="tx1"/>
                  </a:solidFill>
                  <a:latin typeface="Arial" panose="020B0604020202020204" pitchFamily="34" charset="0"/>
                  <a:ea typeface="+mn-ea"/>
                  <a:cs typeface="Arial" panose="020B0604020202020204" pitchFamily="34" charset="0"/>
                </a:rPr>
                <a:t>Acuity recommends a 2-month timeline for full optimization, with progress in 1-month. Initially working with blob storage, Acuity suggests to eventually leverage Databricks for analytics, and consider a transition in the future to datastores such as Azure Data Lake or Cosmos DB for enhanced scalability and data management.</a:t>
              </a:r>
            </a:p>
          </p:txBody>
        </p:sp>
        <p:sp>
          <p:nvSpPr>
            <p:cNvPr id="56" name="Rectangle 55"/>
            <p:cNvSpPr>
              <a:spLocks/>
            </p:cNvSpPr>
            <p:nvPr/>
          </p:nvSpPr>
          <p:spPr bwMode="gray">
            <a:xfrm>
              <a:off x="685800" y="5536642"/>
              <a:ext cx="1515899" cy="822960"/>
            </a:xfrm>
            <a:prstGeom prst="rect">
              <a:avLst/>
            </a:prstGeom>
            <a:solidFill>
              <a:schemeClr val="accent5"/>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nSpc>
                  <a:spcPct val="110000"/>
                </a:lnSpc>
                <a:spcBef>
                  <a:spcPts val="100"/>
                </a:spcBef>
                <a:spcAft>
                  <a:spcPts val="100"/>
                </a:spcAft>
              </a:pPr>
              <a:r>
                <a:rPr lang="en-US" sz="1400" b="1" dirty="0">
                  <a:solidFill>
                    <a:schemeClr val="bg2"/>
                  </a:solidFill>
                  <a:latin typeface="+mn-lt"/>
                  <a:ea typeface="Calibri"/>
                  <a:cs typeface="Calibri"/>
                </a:rPr>
                <a:t>Important note</a:t>
              </a:r>
            </a:p>
          </p:txBody>
        </p:sp>
        <p:sp>
          <p:nvSpPr>
            <p:cNvPr id="72" name="Flowchart: Connector 71"/>
            <p:cNvSpPr/>
            <p:nvPr/>
          </p:nvSpPr>
          <p:spPr bwMode="gray">
            <a:xfrm>
              <a:off x="457200" y="5843773"/>
              <a:ext cx="320775" cy="320040"/>
            </a:xfrm>
            <a:prstGeom prst="flowChartConnector">
              <a:avLst/>
            </a:prstGeom>
            <a:solidFill>
              <a:schemeClr val="accent5">
                <a:lumMod val="75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00" b="1" dirty="0">
                <a:solidFill>
                  <a:srgbClr val="FFFFFF"/>
                </a:solidFill>
              </a:endParaRPr>
            </a:p>
          </p:txBody>
        </p:sp>
        <p:sp>
          <p:nvSpPr>
            <p:cNvPr id="73" name="Flowchart: Connector 72"/>
            <p:cNvSpPr/>
            <p:nvPr/>
          </p:nvSpPr>
          <p:spPr bwMode="gray">
            <a:xfrm>
              <a:off x="528225" y="5911862"/>
              <a:ext cx="178727" cy="18288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50" indent="-184150" algn="ctr" fontAlgn="base">
                <a:spcBef>
                  <a:spcPct val="0"/>
                </a:spcBef>
                <a:spcAft>
                  <a:spcPct val="0"/>
                </a:spcAft>
              </a:pPr>
              <a:r>
                <a:rPr lang="en-GB" sz="1000" b="1" dirty="0">
                  <a:solidFill>
                    <a:prstClr val="black"/>
                  </a:solidFill>
                </a:rPr>
                <a:t>5</a:t>
              </a:r>
            </a:p>
          </p:txBody>
        </p:sp>
        <p:sp>
          <p:nvSpPr>
            <p:cNvPr id="74" name="Rectangle 73"/>
            <p:cNvSpPr/>
            <p:nvPr/>
          </p:nvSpPr>
          <p:spPr bwMode="gray">
            <a:xfrm>
              <a:off x="563210" y="5536642"/>
              <a:ext cx="108755" cy="375221"/>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srgbClr val="FFFFFF"/>
                </a:solidFill>
              </a:endParaRPr>
            </a:p>
          </p:txBody>
        </p:sp>
      </p:grpSp>
    </p:spTree>
    <p:extLst>
      <p:ext uri="{BB962C8B-B14F-4D97-AF65-F5344CB8AC3E}">
        <p14:creationId xmlns:p14="http://schemas.microsoft.com/office/powerpoint/2010/main" val="23674632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p>
            <a:r>
              <a:rPr lang="en-US" b="1" dirty="0"/>
              <a:t>Indicative timeline:</a:t>
            </a:r>
            <a:r>
              <a:rPr lang="en-US" dirty="0"/>
              <a:t> highlights of the engagement and illustrative tasks</a:t>
            </a:r>
          </a:p>
        </p:txBody>
      </p:sp>
      <p:sp>
        <p:nvSpPr>
          <p:cNvPr id="3" name="Text Placeholder 2"/>
          <p:cNvSpPr>
            <a:spLocks noGrp="1"/>
          </p:cNvSpPr>
          <p:nvPr>
            <p:ph type="body" sz="quarter" idx="13"/>
          </p:nvPr>
        </p:nvSpPr>
        <p:spPr>
          <a:xfrm>
            <a:off x="466344" y="1347873"/>
            <a:ext cx="8229600" cy="369332"/>
          </a:xfrm>
        </p:spPr>
        <p:txBody>
          <a:bodyPr/>
          <a:lstStyle/>
          <a:p>
            <a:r>
              <a:rPr lang="en-US" sz="1200" i="1" dirty="0"/>
              <a:t>The timelines are estimations based on typical engagements, the actual data sets and current architecture set up will determine exact timelines</a:t>
            </a:r>
          </a:p>
        </p:txBody>
      </p:sp>
      <p:sp>
        <p:nvSpPr>
          <p:cNvPr id="131" name="TextBox 130">
            <a:extLst>
              <a:ext uri="{FF2B5EF4-FFF2-40B4-BE49-F238E27FC236}">
                <a16:creationId xmlns:a16="http://schemas.microsoft.com/office/drawing/2014/main" id="{7BC1BF50-FF46-48FF-B392-6BB93CF54EF4}"/>
              </a:ext>
            </a:extLst>
          </p:cNvPr>
          <p:cNvSpPr txBox="1"/>
          <p:nvPr/>
        </p:nvSpPr>
        <p:spPr>
          <a:xfrm>
            <a:off x="2524809" y="3990146"/>
            <a:ext cx="2011680" cy="1587294"/>
          </a:xfrm>
          <a:prstGeom prst="rect">
            <a:avLst/>
          </a:prstGeom>
          <a:noFill/>
        </p:spPr>
        <p:txBody>
          <a:bodyPr wrap="square" lIns="0" rtlCol="0">
            <a:spAutoFit/>
          </a:bodyPr>
          <a:lstStyle/>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latin typeface="Arial"/>
                <a:sym typeface="Lato Bold"/>
              </a:rPr>
              <a:t>1 </a:t>
            </a:r>
            <a:r>
              <a:rPr lang="en-US" sz="1000" b="1" dirty="0">
                <a:solidFill>
                  <a:schemeClr val="tx1"/>
                </a:solidFill>
                <a:latin typeface="Arial"/>
                <a:sym typeface="Lato Bold"/>
              </a:rPr>
              <a:t>Python Data Scientist: </a:t>
            </a:r>
            <a:r>
              <a:rPr lang="en-US" sz="1000" dirty="0">
                <a:solidFill>
                  <a:schemeClr val="tx1"/>
                </a:solidFill>
                <a:latin typeface="Arial"/>
                <a:sym typeface="Lato Bold"/>
              </a:rPr>
              <a:t>Analyze logs, experiment with optimization strategies.</a:t>
            </a:r>
          </a:p>
          <a:p>
            <a:pPr defTabSz="914217" hangingPunct="1">
              <a:lnSpc>
                <a:spcPct val="110000"/>
              </a:lnSpc>
              <a:spcBef>
                <a:spcPts val="300"/>
              </a:spcBef>
              <a:spcAft>
                <a:spcPts val="300"/>
              </a:spcAft>
              <a:buClr>
                <a:schemeClr val="accent1"/>
              </a:buClr>
              <a:buSzPct val="75000"/>
            </a:pPr>
            <a:endParaRPr lang="en-US" sz="1000" dirty="0">
              <a:solidFill>
                <a:schemeClr val="tx1"/>
              </a:solidFill>
              <a:latin typeface="Arial"/>
              <a:sym typeface="Lato Bold"/>
            </a:endParaRPr>
          </a:p>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solidFill>
                  <a:schemeClr val="tx1"/>
                </a:solidFill>
                <a:latin typeface="Arial"/>
                <a:sym typeface="Lato Bold"/>
              </a:rPr>
              <a:t>1 Azure DevOps Engineer: </a:t>
            </a:r>
            <a:br>
              <a:rPr lang="en-US" sz="1000" b="1" dirty="0">
                <a:latin typeface="Arial"/>
                <a:sym typeface="Lato Bold"/>
              </a:rPr>
            </a:br>
            <a:r>
              <a:rPr lang="en-US" sz="1000" dirty="0">
                <a:latin typeface="Arial"/>
                <a:sym typeface="Lato Bold"/>
              </a:rPr>
              <a:t>Identify issues, troubleshoot problems and improve performance</a:t>
            </a:r>
          </a:p>
        </p:txBody>
      </p:sp>
      <p:sp>
        <p:nvSpPr>
          <p:cNvPr id="145" name="TextBox 144">
            <a:extLst>
              <a:ext uri="{FF2B5EF4-FFF2-40B4-BE49-F238E27FC236}">
                <a16:creationId xmlns:a16="http://schemas.microsoft.com/office/drawing/2014/main" id="{7BC1BF50-FF46-48FF-B392-6BB93CF54EF4}"/>
              </a:ext>
            </a:extLst>
          </p:cNvPr>
          <p:cNvSpPr txBox="1"/>
          <p:nvPr/>
        </p:nvSpPr>
        <p:spPr>
          <a:xfrm>
            <a:off x="4615737" y="3990146"/>
            <a:ext cx="2011680" cy="1756571"/>
          </a:xfrm>
          <a:prstGeom prst="rect">
            <a:avLst/>
          </a:prstGeom>
          <a:noFill/>
        </p:spPr>
        <p:txBody>
          <a:bodyPr wrap="square" lIns="0" rtlCol="0">
            <a:spAutoFit/>
          </a:bodyPr>
          <a:lstStyle/>
          <a:p>
            <a:pPr marL="182880" lvl="1"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latin typeface="Arial"/>
                <a:sym typeface="Lato Bold"/>
              </a:rPr>
              <a:t>1 </a:t>
            </a:r>
            <a:r>
              <a:rPr lang="en-US" sz="1000" b="1" dirty="0">
                <a:solidFill>
                  <a:schemeClr val="tx1"/>
                </a:solidFill>
                <a:latin typeface="Arial"/>
                <a:sym typeface="Lato Bold"/>
              </a:rPr>
              <a:t>Python Data Scientist: </a:t>
            </a:r>
            <a:r>
              <a:rPr lang="en-US" sz="1000" dirty="0">
                <a:solidFill>
                  <a:schemeClr val="tx1"/>
                </a:solidFill>
                <a:latin typeface="Arial"/>
                <a:sym typeface="Lato Bold"/>
              </a:rPr>
              <a:t>Implement chosen optimization solutions.</a:t>
            </a:r>
          </a:p>
          <a:p>
            <a:pPr marL="0" lvl="1" defTabSz="914217" hangingPunct="1">
              <a:lnSpc>
                <a:spcPct val="110000"/>
              </a:lnSpc>
              <a:spcBef>
                <a:spcPts val="300"/>
              </a:spcBef>
              <a:spcAft>
                <a:spcPts val="300"/>
              </a:spcAft>
              <a:buClr>
                <a:schemeClr val="accent1"/>
              </a:buClr>
              <a:buSzPct val="75000"/>
            </a:pPr>
            <a:endParaRPr lang="en-US" sz="1000" dirty="0">
              <a:solidFill>
                <a:schemeClr val="tx1"/>
              </a:solidFill>
              <a:latin typeface="Arial"/>
              <a:sym typeface="Lato Bold"/>
            </a:endParaRPr>
          </a:p>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solidFill>
                  <a:schemeClr val="tx1"/>
                </a:solidFill>
                <a:latin typeface="Arial"/>
                <a:sym typeface="Lato Bold"/>
              </a:rPr>
              <a:t>1 Azure DevOps Engineer: </a:t>
            </a:r>
            <a:r>
              <a:rPr lang="en-US" sz="1000" dirty="0">
                <a:latin typeface="Arial"/>
                <a:sym typeface="Lato Bold"/>
              </a:rPr>
              <a:t>Str</a:t>
            </a:r>
            <a:r>
              <a:rPr lang="en-US" sz="1000" dirty="0">
                <a:solidFill>
                  <a:schemeClr val="tx1"/>
                </a:solidFill>
                <a:latin typeface="Arial"/>
                <a:sym typeface="Lato Bold"/>
              </a:rPr>
              <a:t>eamlining workflows, enhancing resource utilization and refining processes to boost overall efficiency.</a:t>
            </a:r>
          </a:p>
        </p:txBody>
      </p:sp>
      <p:sp>
        <p:nvSpPr>
          <p:cNvPr id="157" name="TextBox 156">
            <a:extLst>
              <a:ext uri="{FF2B5EF4-FFF2-40B4-BE49-F238E27FC236}">
                <a16:creationId xmlns:a16="http://schemas.microsoft.com/office/drawing/2014/main" id="{7BC1BF50-FF46-48FF-B392-6BB93CF54EF4}"/>
              </a:ext>
            </a:extLst>
          </p:cNvPr>
          <p:cNvSpPr txBox="1"/>
          <p:nvPr/>
        </p:nvSpPr>
        <p:spPr>
          <a:xfrm>
            <a:off x="6695886" y="3990146"/>
            <a:ext cx="2011680" cy="1587294"/>
          </a:xfrm>
          <a:prstGeom prst="rect">
            <a:avLst/>
          </a:prstGeom>
          <a:noFill/>
        </p:spPr>
        <p:txBody>
          <a:bodyPr wrap="square" lIns="0" rtlCol="0">
            <a:spAutoFit/>
          </a:bodyPr>
          <a:lstStyle/>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solidFill>
                  <a:schemeClr val="tx1"/>
                </a:solidFill>
                <a:latin typeface="Arial"/>
                <a:sym typeface="Lato Bold"/>
              </a:rPr>
              <a:t>1 Python Data Scientist: </a:t>
            </a:r>
            <a:r>
              <a:rPr lang="en-US" sz="1000" dirty="0">
                <a:solidFill>
                  <a:schemeClr val="tx1"/>
                </a:solidFill>
                <a:latin typeface="Arial"/>
                <a:sym typeface="Lato Bold"/>
              </a:rPr>
              <a:t>Work on new data and AI/ML enhancement projects.</a:t>
            </a:r>
          </a:p>
          <a:p>
            <a:pPr defTabSz="914217" hangingPunct="1">
              <a:lnSpc>
                <a:spcPct val="110000"/>
              </a:lnSpc>
              <a:spcBef>
                <a:spcPts val="300"/>
              </a:spcBef>
              <a:spcAft>
                <a:spcPts val="300"/>
              </a:spcAft>
              <a:buClr>
                <a:schemeClr val="accent1"/>
              </a:buClr>
              <a:buSzPct val="75000"/>
            </a:pPr>
            <a:endParaRPr lang="en-US" sz="1000" dirty="0">
              <a:solidFill>
                <a:schemeClr val="tx1"/>
              </a:solidFill>
              <a:latin typeface="Arial"/>
              <a:sym typeface="Lato Bold"/>
            </a:endParaRPr>
          </a:p>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solidFill>
                  <a:schemeClr val="tx1"/>
                </a:solidFill>
                <a:latin typeface="Arial"/>
                <a:sym typeface="Lato Bold"/>
              </a:rPr>
              <a:t>1 Azure DevOps Engineer: </a:t>
            </a:r>
            <a:r>
              <a:rPr lang="en-US" sz="1000" dirty="0">
                <a:solidFill>
                  <a:schemeClr val="tx1"/>
                </a:solidFill>
                <a:latin typeface="Arial"/>
                <a:sym typeface="Lato Bold"/>
              </a:rPr>
              <a:t>Support infrastructure, prepare for future scalability and enhancements.</a:t>
            </a:r>
          </a:p>
        </p:txBody>
      </p:sp>
      <p:grpSp>
        <p:nvGrpSpPr>
          <p:cNvPr id="17" name="Group 16">
            <a:extLst>
              <a:ext uri="{FF2B5EF4-FFF2-40B4-BE49-F238E27FC236}">
                <a16:creationId xmlns:a16="http://schemas.microsoft.com/office/drawing/2014/main" id="{B3489946-6DBE-77BC-AA45-0680284542A1}"/>
              </a:ext>
            </a:extLst>
          </p:cNvPr>
          <p:cNvGrpSpPr/>
          <p:nvPr/>
        </p:nvGrpSpPr>
        <p:grpSpPr>
          <a:xfrm>
            <a:off x="466344" y="2909379"/>
            <a:ext cx="8229600" cy="495044"/>
            <a:chOff x="462232" y="2520022"/>
            <a:chExt cx="8211598" cy="495044"/>
          </a:xfrm>
        </p:grpSpPr>
        <p:sp>
          <p:nvSpPr>
            <p:cNvPr id="63" name="Chevron 62"/>
            <p:cNvSpPr/>
            <p:nvPr/>
          </p:nvSpPr>
          <p:spPr bwMode="gray">
            <a:xfrm>
              <a:off x="462232" y="2520022"/>
              <a:ext cx="2224547" cy="495044"/>
            </a:xfrm>
            <a:prstGeom prst="chevron">
              <a:avLst/>
            </a:prstGeom>
            <a:gradFill flip="none" rotWithShape="1">
              <a:gsLst>
                <a:gs pos="0">
                  <a:schemeClr val="accent1">
                    <a:lumMod val="50000"/>
                    <a:alpha val="95000"/>
                  </a:schemeClr>
                </a:gs>
                <a:gs pos="90000">
                  <a:schemeClr val="accent1"/>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a:solidFill>
                  <a:schemeClr val="bg2"/>
                </a:solidFill>
                <a:latin typeface="+mn-lt"/>
              </a:endParaRPr>
            </a:p>
          </p:txBody>
        </p:sp>
        <p:sp>
          <p:nvSpPr>
            <p:cNvPr id="64" name="Chevron 63"/>
            <p:cNvSpPr/>
            <p:nvPr/>
          </p:nvSpPr>
          <p:spPr bwMode="gray">
            <a:xfrm>
              <a:off x="2457916" y="2520022"/>
              <a:ext cx="2224547" cy="495044"/>
            </a:xfrm>
            <a:prstGeom prst="chevron">
              <a:avLst/>
            </a:prstGeom>
            <a:gradFill flip="none" rotWithShape="1">
              <a:gsLst>
                <a:gs pos="0">
                  <a:schemeClr val="accent2">
                    <a:lumMod val="50000"/>
                  </a:schemeClr>
                </a:gs>
                <a:gs pos="90000">
                  <a:schemeClr val="accent2"/>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a:solidFill>
                  <a:schemeClr val="bg2"/>
                </a:solidFill>
                <a:latin typeface="+mn-lt"/>
              </a:endParaRPr>
            </a:p>
          </p:txBody>
        </p:sp>
        <p:sp>
          <p:nvSpPr>
            <p:cNvPr id="65" name="Chevron 64"/>
            <p:cNvSpPr/>
            <p:nvPr/>
          </p:nvSpPr>
          <p:spPr bwMode="gray">
            <a:xfrm>
              <a:off x="4453600" y="2520022"/>
              <a:ext cx="2224547" cy="495044"/>
            </a:xfrm>
            <a:prstGeom prst="chevron">
              <a:avLst/>
            </a:prstGeom>
            <a:gradFill flip="none" rotWithShape="1">
              <a:gsLst>
                <a:gs pos="0">
                  <a:schemeClr val="accent3">
                    <a:lumMod val="50000"/>
                  </a:schemeClr>
                </a:gs>
                <a:gs pos="90000">
                  <a:schemeClr val="accent3"/>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a:solidFill>
                  <a:schemeClr val="bg2"/>
                </a:solidFill>
                <a:latin typeface="+mn-lt"/>
              </a:endParaRPr>
            </a:p>
          </p:txBody>
        </p:sp>
        <p:sp>
          <p:nvSpPr>
            <p:cNvPr id="66" name="Chevron 65"/>
            <p:cNvSpPr/>
            <p:nvPr/>
          </p:nvSpPr>
          <p:spPr bwMode="gray">
            <a:xfrm>
              <a:off x="6449283" y="2520022"/>
              <a:ext cx="2224547" cy="495044"/>
            </a:xfrm>
            <a:prstGeom prst="chevron">
              <a:avLst/>
            </a:prstGeom>
            <a:gradFill flip="none" rotWithShape="1">
              <a:gsLst>
                <a:gs pos="0">
                  <a:schemeClr val="accent5">
                    <a:lumMod val="50000"/>
                  </a:schemeClr>
                </a:gs>
                <a:gs pos="90000">
                  <a:schemeClr val="accent5"/>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a:solidFill>
                  <a:schemeClr val="bg2"/>
                </a:solidFill>
                <a:latin typeface="+mn-lt"/>
              </a:endParaRPr>
            </a:p>
          </p:txBody>
        </p:sp>
      </p:grpSp>
      <p:grpSp>
        <p:nvGrpSpPr>
          <p:cNvPr id="12" name="Group 11">
            <a:extLst>
              <a:ext uri="{FF2B5EF4-FFF2-40B4-BE49-F238E27FC236}">
                <a16:creationId xmlns:a16="http://schemas.microsoft.com/office/drawing/2014/main" id="{FB8B1AEE-603C-1627-0DA8-43BF8F2A915B}"/>
              </a:ext>
            </a:extLst>
          </p:cNvPr>
          <p:cNvGrpSpPr/>
          <p:nvPr/>
        </p:nvGrpSpPr>
        <p:grpSpPr>
          <a:xfrm>
            <a:off x="917694" y="2490774"/>
            <a:ext cx="1321846" cy="1321847"/>
            <a:chOff x="792033" y="2101417"/>
            <a:chExt cx="1321846" cy="1321847"/>
          </a:xfrm>
        </p:grpSpPr>
        <p:grpSp>
          <p:nvGrpSpPr>
            <p:cNvPr id="67" name="Group 66"/>
            <p:cNvGrpSpPr/>
            <p:nvPr/>
          </p:nvGrpSpPr>
          <p:grpSpPr bwMode="gray">
            <a:xfrm>
              <a:off x="792033" y="2101417"/>
              <a:ext cx="1321846" cy="1321847"/>
              <a:chOff x="997209" y="1508760"/>
              <a:chExt cx="1154592" cy="1154592"/>
            </a:xfrm>
          </p:grpSpPr>
          <p:sp>
            <p:nvSpPr>
              <p:cNvPr id="80" name="Oval 79"/>
              <p:cNvSpPr/>
              <p:nvPr/>
            </p:nvSpPr>
            <p:spPr bwMode="gray">
              <a:xfrm>
                <a:off x="997209" y="1508760"/>
                <a:ext cx="1154592" cy="1154592"/>
              </a:xfrm>
              <a:prstGeom prst="ellipse">
                <a:avLst/>
              </a:prstGeom>
              <a:gradFill flip="none" rotWithShape="1">
                <a:gsLst>
                  <a:gs pos="0">
                    <a:schemeClr val="accent1">
                      <a:lumMod val="50000"/>
                    </a:schemeClr>
                  </a:gs>
                  <a:gs pos="90000">
                    <a:schemeClr val="accent1"/>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dirty="0">
                  <a:solidFill>
                    <a:schemeClr val="bg2"/>
                  </a:solidFill>
                  <a:latin typeface="+mn-lt"/>
                </a:endParaRPr>
              </a:p>
            </p:txBody>
          </p:sp>
          <p:sp>
            <p:nvSpPr>
              <p:cNvPr id="81" name="Oval 80"/>
              <p:cNvSpPr/>
              <p:nvPr/>
            </p:nvSpPr>
            <p:spPr bwMode="gray">
              <a:xfrm>
                <a:off x="1075935" y="1587485"/>
                <a:ext cx="997138" cy="997140"/>
              </a:xfrm>
              <a:prstGeom prst="ellipse">
                <a:avLst/>
              </a:prstGeom>
              <a:noFill/>
              <a:ln w="3175" cap="flat" cmpd="sng" algn="ctr">
                <a:solidFill>
                  <a:sysClr val="window" lastClr="FFFFFF"/>
                </a:solidFill>
                <a:prstDash val="sysDash"/>
              </a:ln>
              <a:effectLst/>
            </p:spPr>
            <p:txBody>
              <a:bodyPr lIns="0" rIns="0" rtlCol="0" anchor="ctr"/>
              <a:lstStyle/>
              <a:p>
                <a:pPr algn="ctr">
                  <a:defRPr/>
                </a:pPr>
                <a:endParaRPr lang="en-GB" sz="900" b="1" kern="0">
                  <a:solidFill>
                    <a:sysClr val="window" lastClr="FFFFFF"/>
                  </a:solidFill>
                </a:endParaRPr>
              </a:p>
            </p:txBody>
          </p:sp>
        </p:grpSp>
        <p:sp>
          <p:nvSpPr>
            <p:cNvPr id="83" name="TextBox 82">
              <a:extLst>
                <a:ext uri="{FF2B5EF4-FFF2-40B4-BE49-F238E27FC236}">
                  <a16:creationId xmlns:a16="http://schemas.microsoft.com/office/drawing/2014/main" id="{F4CADC10-10F8-4A21-A63B-785B5B3DA140}"/>
                </a:ext>
              </a:extLst>
            </p:cNvPr>
            <p:cNvSpPr txBox="1"/>
            <p:nvPr/>
          </p:nvSpPr>
          <p:spPr>
            <a:xfrm>
              <a:off x="974182" y="2472874"/>
              <a:ext cx="957550" cy="578937"/>
            </a:xfrm>
            <a:prstGeom prst="rect">
              <a:avLst/>
            </a:prstGeom>
            <a:noFill/>
            <a:ln w="19050">
              <a:noFill/>
            </a:ln>
          </p:spPr>
          <p:txBody>
            <a:bodyPr wrap="square" lIns="0" tIns="0" rIns="0" bIns="0" rtlCol="0" anchor="ctr">
              <a:noAutofit/>
            </a:bodyPr>
            <a:lstStyle/>
            <a:p>
              <a:pPr algn="ctr"/>
              <a:r>
                <a:rPr lang="en-US" altLang="ko-KR" sz="1000" b="1" dirty="0">
                  <a:solidFill>
                    <a:schemeClr val="bg2"/>
                  </a:solidFill>
                  <a:cs typeface="Arial" pitchFamily="34" charset="0"/>
                </a:rPr>
                <a:t>Code &amp; DevOps Refinement</a:t>
              </a:r>
              <a:endParaRPr lang="en-US" altLang="ko-KR" sz="1000" b="1" dirty="0">
                <a:solidFill>
                  <a:schemeClr val="bg2"/>
                </a:solidFill>
                <a:latin typeface="+mn-lt"/>
                <a:cs typeface="Arial" pitchFamily="34" charset="0"/>
              </a:endParaRPr>
            </a:p>
          </p:txBody>
        </p:sp>
      </p:grpSp>
      <p:grpSp>
        <p:nvGrpSpPr>
          <p:cNvPr id="14" name="Group 13">
            <a:extLst>
              <a:ext uri="{FF2B5EF4-FFF2-40B4-BE49-F238E27FC236}">
                <a16:creationId xmlns:a16="http://schemas.microsoft.com/office/drawing/2014/main" id="{FB776897-5D3F-6378-F283-FF79FBFAA77C}"/>
              </a:ext>
            </a:extLst>
          </p:cNvPr>
          <p:cNvGrpSpPr/>
          <p:nvPr/>
        </p:nvGrpSpPr>
        <p:grpSpPr>
          <a:xfrm>
            <a:off x="2937808" y="2490774"/>
            <a:ext cx="1321847" cy="1321847"/>
            <a:chOff x="2868749" y="2101417"/>
            <a:chExt cx="1321847" cy="1321847"/>
          </a:xfrm>
        </p:grpSpPr>
        <p:grpSp>
          <p:nvGrpSpPr>
            <p:cNvPr id="68" name="Group 67"/>
            <p:cNvGrpSpPr/>
            <p:nvPr/>
          </p:nvGrpSpPr>
          <p:grpSpPr bwMode="gray">
            <a:xfrm>
              <a:off x="2868749" y="2101417"/>
              <a:ext cx="1321847" cy="1321847"/>
              <a:chOff x="2992893" y="1508760"/>
              <a:chExt cx="1154592" cy="1154592"/>
            </a:xfrm>
          </p:grpSpPr>
          <p:sp>
            <p:nvSpPr>
              <p:cNvPr id="77" name="Oval 76"/>
              <p:cNvSpPr/>
              <p:nvPr/>
            </p:nvSpPr>
            <p:spPr bwMode="gray">
              <a:xfrm>
                <a:off x="2992893" y="1508760"/>
                <a:ext cx="1154592" cy="1154592"/>
              </a:xfrm>
              <a:prstGeom prst="ellipse">
                <a:avLst/>
              </a:prstGeom>
              <a:gradFill flip="none" rotWithShape="1">
                <a:gsLst>
                  <a:gs pos="0">
                    <a:schemeClr val="accent2">
                      <a:lumMod val="50000"/>
                    </a:schemeClr>
                  </a:gs>
                  <a:gs pos="90000">
                    <a:schemeClr val="accent2"/>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dirty="0">
                  <a:solidFill>
                    <a:schemeClr val="bg2"/>
                  </a:solidFill>
                  <a:latin typeface="+mn-lt"/>
                </a:endParaRPr>
              </a:p>
            </p:txBody>
          </p:sp>
          <p:sp>
            <p:nvSpPr>
              <p:cNvPr id="78" name="Oval 77"/>
              <p:cNvSpPr/>
              <p:nvPr/>
            </p:nvSpPr>
            <p:spPr bwMode="gray">
              <a:xfrm>
                <a:off x="3071620" y="1587485"/>
                <a:ext cx="997138" cy="997140"/>
              </a:xfrm>
              <a:prstGeom prst="ellipse">
                <a:avLst/>
              </a:prstGeom>
              <a:noFill/>
              <a:ln w="3175" cap="flat" cmpd="sng" algn="ctr">
                <a:solidFill>
                  <a:sysClr val="window" lastClr="FFFFFF"/>
                </a:solidFill>
                <a:prstDash val="sysDash"/>
              </a:ln>
              <a:effectLst/>
            </p:spPr>
            <p:txBody>
              <a:bodyPr lIns="0" rIns="0" rtlCol="0" anchor="ctr"/>
              <a:lstStyle/>
              <a:p>
                <a:pPr algn="ctr">
                  <a:defRPr/>
                </a:pPr>
                <a:endParaRPr lang="en-GB" sz="900" b="1" kern="0">
                  <a:solidFill>
                    <a:sysClr val="window" lastClr="FFFFFF"/>
                  </a:solidFill>
                </a:endParaRPr>
              </a:p>
            </p:txBody>
          </p:sp>
        </p:grpSp>
        <p:sp>
          <p:nvSpPr>
            <p:cNvPr id="84" name="TextBox 83">
              <a:extLst>
                <a:ext uri="{FF2B5EF4-FFF2-40B4-BE49-F238E27FC236}">
                  <a16:creationId xmlns:a16="http://schemas.microsoft.com/office/drawing/2014/main" id="{F4CADC10-10F8-4A21-A63B-785B5B3DA140}"/>
                </a:ext>
              </a:extLst>
            </p:cNvPr>
            <p:cNvSpPr txBox="1"/>
            <p:nvPr/>
          </p:nvSpPr>
          <p:spPr>
            <a:xfrm>
              <a:off x="3096876" y="2524460"/>
              <a:ext cx="865596" cy="475765"/>
            </a:xfrm>
            <a:prstGeom prst="rect">
              <a:avLst/>
            </a:prstGeom>
            <a:noFill/>
            <a:ln w="19050">
              <a:noFill/>
            </a:ln>
          </p:spPr>
          <p:txBody>
            <a:bodyPr wrap="square" lIns="0" tIns="0" rIns="0" bIns="0" rtlCol="0" anchor="ctr">
              <a:noAutofit/>
            </a:bodyPr>
            <a:lstStyle/>
            <a:p>
              <a:pPr algn="ctr"/>
              <a:r>
                <a:rPr lang="en-US" altLang="ko-KR" sz="1000" b="1" dirty="0">
                  <a:solidFill>
                    <a:schemeClr val="bg2"/>
                  </a:solidFill>
                  <a:latin typeface="+mn-lt"/>
                  <a:cs typeface="Arial" pitchFamily="34" charset="0"/>
                </a:rPr>
                <a:t>Log Analysis &amp; Optimization  </a:t>
              </a:r>
            </a:p>
          </p:txBody>
        </p:sp>
      </p:grpSp>
      <p:grpSp>
        <p:nvGrpSpPr>
          <p:cNvPr id="15" name="Group 14">
            <a:extLst>
              <a:ext uri="{FF2B5EF4-FFF2-40B4-BE49-F238E27FC236}">
                <a16:creationId xmlns:a16="http://schemas.microsoft.com/office/drawing/2014/main" id="{4B7A6006-AF6A-6D27-2D80-39BA28D95399}"/>
              </a:ext>
            </a:extLst>
          </p:cNvPr>
          <p:cNvGrpSpPr/>
          <p:nvPr/>
        </p:nvGrpSpPr>
        <p:grpSpPr>
          <a:xfrm>
            <a:off x="4959797" y="2490774"/>
            <a:ext cx="1321846" cy="1321847"/>
            <a:chOff x="4945467" y="2101417"/>
            <a:chExt cx="1321846" cy="1321847"/>
          </a:xfrm>
        </p:grpSpPr>
        <p:grpSp>
          <p:nvGrpSpPr>
            <p:cNvPr id="70" name="Group 69"/>
            <p:cNvGrpSpPr/>
            <p:nvPr/>
          </p:nvGrpSpPr>
          <p:grpSpPr bwMode="gray">
            <a:xfrm>
              <a:off x="4945467" y="2101417"/>
              <a:ext cx="1321846" cy="1321847"/>
              <a:chOff x="4988577" y="1508760"/>
              <a:chExt cx="1154592" cy="1154592"/>
            </a:xfrm>
          </p:grpSpPr>
          <p:sp>
            <p:nvSpPr>
              <p:cNvPr id="71" name="Oval 11"/>
              <p:cNvSpPr/>
              <p:nvPr/>
            </p:nvSpPr>
            <p:spPr bwMode="gray">
              <a:xfrm>
                <a:off x="4988577" y="1508760"/>
                <a:ext cx="1154592" cy="1154592"/>
              </a:xfrm>
              <a:prstGeom prst="ellipse">
                <a:avLst/>
              </a:prstGeom>
              <a:gradFill flip="none" rotWithShape="1">
                <a:gsLst>
                  <a:gs pos="0">
                    <a:schemeClr val="accent3">
                      <a:lumMod val="50000"/>
                    </a:schemeClr>
                  </a:gs>
                  <a:gs pos="90000">
                    <a:schemeClr val="accent3"/>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dirty="0">
                  <a:solidFill>
                    <a:schemeClr val="bg2"/>
                  </a:solidFill>
                  <a:latin typeface="+mn-lt"/>
                </a:endParaRPr>
              </a:p>
            </p:txBody>
          </p:sp>
          <p:sp>
            <p:nvSpPr>
              <p:cNvPr id="72" name="Oval 71"/>
              <p:cNvSpPr/>
              <p:nvPr/>
            </p:nvSpPr>
            <p:spPr bwMode="gray">
              <a:xfrm>
                <a:off x="5067304" y="1587485"/>
                <a:ext cx="997138" cy="997140"/>
              </a:xfrm>
              <a:prstGeom prst="ellipse">
                <a:avLst/>
              </a:prstGeom>
              <a:noFill/>
              <a:ln w="3175" cap="flat" cmpd="sng" algn="ctr">
                <a:solidFill>
                  <a:sysClr val="window" lastClr="FFFFFF"/>
                </a:solidFill>
                <a:prstDash val="sysDash"/>
              </a:ln>
              <a:effectLst/>
            </p:spPr>
            <p:txBody>
              <a:bodyPr lIns="0" rIns="0" rtlCol="0" anchor="ctr"/>
              <a:lstStyle/>
              <a:p>
                <a:pPr algn="ctr">
                  <a:defRPr/>
                </a:pPr>
                <a:endParaRPr lang="en-GB" sz="900" b="1" kern="0">
                  <a:solidFill>
                    <a:sysClr val="window" lastClr="FFFFFF"/>
                  </a:solidFill>
                </a:endParaRPr>
              </a:p>
            </p:txBody>
          </p:sp>
        </p:grpSp>
        <p:sp>
          <p:nvSpPr>
            <p:cNvPr id="85" name="TextBox 84">
              <a:extLst>
                <a:ext uri="{FF2B5EF4-FFF2-40B4-BE49-F238E27FC236}">
                  <a16:creationId xmlns:a16="http://schemas.microsoft.com/office/drawing/2014/main" id="{F4CADC10-10F8-4A21-A63B-785B5B3DA140}"/>
                </a:ext>
              </a:extLst>
            </p:cNvPr>
            <p:cNvSpPr txBox="1"/>
            <p:nvPr/>
          </p:nvSpPr>
          <p:spPr>
            <a:xfrm>
              <a:off x="5135111" y="2524458"/>
              <a:ext cx="957775" cy="475765"/>
            </a:xfrm>
            <a:prstGeom prst="rect">
              <a:avLst/>
            </a:prstGeom>
            <a:noFill/>
            <a:ln w="19050">
              <a:noFill/>
            </a:ln>
          </p:spPr>
          <p:txBody>
            <a:bodyPr wrap="square" lIns="0" tIns="0" rIns="0" bIns="0" rtlCol="0" anchor="ctr">
              <a:noAutofit/>
            </a:bodyPr>
            <a:lstStyle/>
            <a:p>
              <a:pPr algn="ctr"/>
              <a:r>
                <a:rPr lang="en-GB" altLang="ko-KR" sz="1000" b="1" dirty="0">
                  <a:solidFill>
                    <a:schemeClr val="bg2"/>
                  </a:solidFill>
                  <a:latin typeface="+mn-lt"/>
                  <a:cs typeface="Arial" pitchFamily="34" charset="0"/>
                </a:rPr>
                <a:t>Optimization Implementation</a:t>
              </a:r>
              <a:endParaRPr lang="en-US" altLang="ko-KR" sz="1000" b="1" dirty="0">
                <a:solidFill>
                  <a:schemeClr val="bg2"/>
                </a:solidFill>
                <a:latin typeface="+mn-lt"/>
                <a:cs typeface="Arial" pitchFamily="34" charset="0"/>
              </a:endParaRPr>
            </a:p>
          </p:txBody>
        </p:sp>
      </p:grpSp>
      <p:grpSp>
        <p:nvGrpSpPr>
          <p:cNvPr id="16" name="Group 15">
            <a:extLst>
              <a:ext uri="{FF2B5EF4-FFF2-40B4-BE49-F238E27FC236}">
                <a16:creationId xmlns:a16="http://schemas.microsoft.com/office/drawing/2014/main" id="{E738F679-0309-BEF2-9498-DFC020CE7C4C}"/>
              </a:ext>
            </a:extLst>
          </p:cNvPr>
          <p:cNvGrpSpPr/>
          <p:nvPr/>
        </p:nvGrpSpPr>
        <p:grpSpPr>
          <a:xfrm>
            <a:off x="6978040" y="2490774"/>
            <a:ext cx="1321846" cy="1321847"/>
            <a:chOff x="7022182" y="2101417"/>
            <a:chExt cx="1321846" cy="1321847"/>
          </a:xfrm>
        </p:grpSpPr>
        <p:grpSp>
          <p:nvGrpSpPr>
            <p:cNvPr id="69" name="Group 68"/>
            <p:cNvGrpSpPr/>
            <p:nvPr/>
          </p:nvGrpSpPr>
          <p:grpSpPr bwMode="gray">
            <a:xfrm>
              <a:off x="7022182" y="2101417"/>
              <a:ext cx="1321846" cy="1321847"/>
              <a:chOff x="6984260" y="1508760"/>
              <a:chExt cx="1154592" cy="1154592"/>
            </a:xfrm>
          </p:grpSpPr>
          <p:sp>
            <p:nvSpPr>
              <p:cNvPr id="74" name="Oval 73"/>
              <p:cNvSpPr/>
              <p:nvPr/>
            </p:nvSpPr>
            <p:spPr bwMode="gray">
              <a:xfrm>
                <a:off x="6984260" y="1508760"/>
                <a:ext cx="1154592" cy="1154592"/>
              </a:xfrm>
              <a:prstGeom prst="ellipse">
                <a:avLst/>
              </a:prstGeom>
              <a:gradFill flip="none" rotWithShape="1">
                <a:gsLst>
                  <a:gs pos="0">
                    <a:schemeClr val="accent5">
                      <a:lumMod val="50000"/>
                    </a:schemeClr>
                  </a:gs>
                  <a:gs pos="90000">
                    <a:schemeClr val="accent5"/>
                  </a:gs>
                </a:gsLst>
                <a:lin ang="0" scaled="1"/>
                <a:tileRect/>
              </a:gradFill>
              <a:ln w="0">
                <a:noFill/>
                <a:prstDash val="solid"/>
                <a:round/>
                <a:headEnd/>
                <a:tailEnd/>
              </a:ln>
              <a:effectLst/>
            </p:spPr>
            <p:txBody>
              <a:bodyPr vert="horz" wrap="square" lIns="182880" tIns="45720" rIns="45720" bIns="45720" numCol="1" anchor="ctr" anchorCtr="0" compatLnSpc="1">
                <a:prstTxWarp prst="textNoShape">
                  <a:avLst/>
                </a:prstTxWarp>
              </a:bodyPr>
              <a:lstStyle/>
              <a:p>
                <a:endParaRPr lang="en-GB" sz="1100" b="1" dirty="0">
                  <a:solidFill>
                    <a:schemeClr val="bg2"/>
                  </a:solidFill>
                  <a:latin typeface="+mn-lt"/>
                </a:endParaRPr>
              </a:p>
            </p:txBody>
          </p:sp>
          <p:sp>
            <p:nvSpPr>
              <p:cNvPr id="75" name="Oval 74"/>
              <p:cNvSpPr/>
              <p:nvPr/>
            </p:nvSpPr>
            <p:spPr bwMode="gray">
              <a:xfrm>
                <a:off x="7062987" y="1587485"/>
                <a:ext cx="997138" cy="997140"/>
              </a:xfrm>
              <a:prstGeom prst="ellipse">
                <a:avLst/>
              </a:prstGeom>
              <a:noFill/>
              <a:ln w="3175" cap="flat" cmpd="sng" algn="ctr">
                <a:solidFill>
                  <a:sysClr val="window" lastClr="FFFFFF"/>
                </a:solidFill>
                <a:prstDash val="sysDash"/>
              </a:ln>
              <a:effectLst/>
            </p:spPr>
            <p:txBody>
              <a:bodyPr lIns="0" rIns="0" rtlCol="0" anchor="ctr"/>
              <a:lstStyle/>
              <a:p>
                <a:pPr algn="ctr">
                  <a:defRPr/>
                </a:pPr>
                <a:endParaRPr lang="en-GB" sz="900" b="1" kern="0">
                  <a:solidFill>
                    <a:sysClr val="window" lastClr="FFFFFF"/>
                  </a:solidFill>
                </a:endParaRPr>
              </a:p>
            </p:txBody>
          </p:sp>
        </p:grpSp>
        <p:sp>
          <p:nvSpPr>
            <p:cNvPr id="86" name="TextBox 85">
              <a:extLst>
                <a:ext uri="{FF2B5EF4-FFF2-40B4-BE49-F238E27FC236}">
                  <a16:creationId xmlns:a16="http://schemas.microsoft.com/office/drawing/2014/main" id="{F4CADC10-10F8-4A21-A63B-785B5B3DA140}"/>
                </a:ext>
              </a:extLst>
            </p:cNvPr>
            <p:cNvSpPr txBox="1"/>
            <p:nvPr/>
          </p:nvSpPr>
          <p:spPr>
            <a:xfrm>
              <a:off x="7250308" y="2524460"/>
              <a:ext cx="865596" cy="475765"/>
            </a:xfrm>
            <a:prstGeom prst="rect">
              <a:avLst/>
            </a:prstGeom>
            <a:noFill/>
            <a:ln w="19050">
              <a:noFill/>
            </a:ln>
          </p:spPr>
          <p:txBody>
            <a:bodyPr wrap="square" lIns="0" tIns="0" rIns="0" bIns="0" rtlCol="0" anchor="ctr">
              <a:noAutofit/>
            </a:bodyPr>
            <a:lstStyle/>
            <a:p>
              <a:pPr algn="ctr"/>
              <a:r>
                <a:rPr lang="en-US" altLang="ko-KR" sz="1000" b="1" dirty="0">
                  <a:solidFill>
                    <a:schemeClr val="bg2"/>
                  </a:solidFill>
                  <a:latin typeface="+mn-lt"/>
                  <a:cs typeface="Arial" pitchFamily="34" charset="0"/>
                </a:rPr>
                <a:t>Support &amp; Future Projects</a:t>
              </a:r>
            </a:p>
          </p:txBody>
        </p:sp>
      </p:grpSp>
      <p:sp>
        <p:nvSpPr>
          <p:cNvPr id="40" name="TextBox 39">
            <a:extLst>
              <a:ext uri="{FF2B5EF4-FFF2-40B4-BE49-F238E27FC236}">
                <a16:creationId xmlns:a16="http://schemas.microsoft.com/office/drawing/2014/main" id="{7BC1BF50-FF46-48FF-B392-6BB93CF54EF4}"/>
              </a:ext>
            </a:extLst>
          </p:cNvPr>
          <p:cNvSpPr txBox="1"/>
          <p:nvPr/>
        </p:nvSpPr>
        <p:spPr>
          <a:xfrm>
            <a:off x="470456" y="3990146"/>
            <a:ext cx="2011680" cy="1418017"/>
          </a:xfrm>
          <a:prstGeom prst="rect">
            <a:avLst/>
          </a:prstGeom>
          <a:noFill/>
        </p:spPr>
        <p:txBody>
          <a:bodyPr wrap="square" lIns="0" rtlCol="0">
            <a:spAutoFit/>
          </a:bodyPr>
          <a:lstStyle/>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solidFill>
                  <a:schemeClr val="tx1"/>
                </a:solidFill>
                <a:latin typeface="Arial"/>
                <a:sym typeface="Lato Bold"/>
              </a:rPr>
              <a:t>1 Python Data Scientist: </a:t>
            </a:r>
            <a:r>
              <a:rPr lang="en-US" sz="1000" dirty="0">
                <a:solidFill>
                  <a:schemeClr val="tx1"/>
                </a:solidFill>
                <a:latin typeface="Arial"/>
                <a:sym typeface="Lato Bold"/>
              </a:rPr>
              <a:t>Refactor and test code, add logging.</a:t>
            </a:r>
          </a:p>
          <a:p>
            <a:pPr defTabSz="914217" hangingPunct="1">
              <a:lnSpc>
                <a:spcPct val="110000"/>
              </a:lnSpc>
              <a:spcBef>
                <a:spcPts val="300"/>
              </a:spcBef>
              <a:spcAft>
                <a:spcPts val="300"/>
              </a:spcAft>
              <a:buClr>
                <a:schemeClr val="accent1"/>
              </a:buClr>
              <a:buSzPct val="75000"/>
            </a:pPr>
            <a:endParaRPr lang="en-US" sz="1000" dirty="0">
              <a:solidFill>
                <a:schemeClr val="tx1"/>
              </a:solidFill>
              <a:latin typeface="Arial"/>
              <a:sym typeface="Lato Bold"/>
            </a:endParaRPr>
          </a:p>
          <a:p>
            <a:pPr marL="182880" indent="-182880" defTabSz="914217" hangingPunct="1">
              <a:lnSpc>
                <a:spcPct val="110000"/>
              </a:lnSpc>
              <a:spcBef>
                <a:spcPts val="300"/>
              </a:spcBef>
              <a:spcAft>
                <a:spcPts val="300"/>
              </a:spcAft>
              <a:buClr>
                <a:schemeClr val="accent1"/>
              </a:buClr>
              <a:buSzPct val="75000"/>
              <a:buFont typeface="Wingdings" panose="05000000000000000000" pitchFamily="2" charset="2"/>
              <a:buChar char="n"/>
            </a:pPr>
            <a:r>
              <a:rPr lang="en-US" sz="1000" b="1" dirty="0">
                <a:latin typeface="Arial"/>
                <a:sym typeface="Lato Bold"/>
              </a:rPr>
              <a:t>1 Azure </a:t>
            </a:r>
            <a:r>
              <a:rPr lang="en-US" sz="1000" b="1" dirty="0">
                <a:solidFill>
                  <a:schemeClr val="tx1"/>
                </a:solidFill>
                <a:latin typeface="Arial"/>
                <a:sym typeface="Lato Bold"/>
              </a:rPr>
              <a:t>DevOps Engineer: </a:t>
            </a:r>
            <a:r>
              <a:rPr lang="en-US" sz="1000" dirty="0">
                <a:solidFill>
                  <a:schemeClr val="tx1"/>
                </a:solidFill>
                <a:latin typeface="Arial"/>
                <a:sym typeface="Lato Bold"/>
              </a:rPr>
              <a:t>Optimize YAML and architecture.</a:t>
            </a:r>
          </a:p>
        </p:txBody>
      </p:sp>
      <p:cxnSp>
        <p:nvCxnSpPr>
          <p:cNvPr id="33" name="Straight Connector 32"/>
          <p:cNvCxnSpPr>
            <a:cxnSpLocks/>
            <a:stCxn id="34" idx="3"/>
            <a:endCxn id="7" idx="1"/>
          </p:cNvCxnSpPr>
          <p:nvPr/>
        </p:nvCxnSpPr>
        <p:spPr>
          <a:xfrm>
            <a:off x="2244605" y="2299091"/>
            <a:ext cx="4758850" cy="0"/>
          </a:xfrm>
          <a:prstGeom prst="line">
            <a:avLst/>
          </a:prstGeom>
          <a:noFill/>
          <a:ln w="3175"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DC6D67DC-FFD9-42B5-8F9C-615B2B5D94C7}"/>
              </a:ext>
            </a:extLst>
          </p:cNvPr>
          <p:cNvSpPr txBox="1"/>
          <p:nvPr/>
        </p:nvSpPr>
        <p:spPr>
          <a:xfrm>
            <a:off x="908233" y="2162883"/>
            <a:ext cx="1336372" cy="272415"/>
          </a:xfrm>
          <a:prstGeom prst="roundRect">
            <a:avLst/>
          </a:prstGeom>
          <a:solidFill>
            <a:schemeClr val="bg1"/>
          </a:solidFill>
          <a:ln w="6350">
            <a:solidFill>
              <a:schemeClr val="tx2"/>
            </a:solidFill>
            <a:prstDash val="dash"/>
          </a:ln>
        </p:spPr>
        <p:txBody>
          <a:bodyPr wrap="square" lIns="45720" tIns="45720" rIns="45720" bIns="45720" rtlCol="0" anchor="ctr">
            <a:spAutoFit/>
          </a:bodyPr>
          <a:lstStyle/>
          <a:p>
            <a:pPr algn="ctr"/>
            <a:r>
              <a:rPr lang="en-US" altLang="ko-KR" sz="1000" b="1" dirty="0">
                <a:solidFill>
                  <a:schemeClr val="tx1"/>
                </a:solidFill>
                <a:latin typeface="+mn-lt"/>
                <a:cs typeface="Arial" pitchFamily="34" charset="0"/>
              </a:rPr>
              <a:t>Phase 1 (2 weeks)</a:t>
            </a:r>
          </a:p>
        </p:txBody>
      </p:sp>
      <p:sp>
        <p:nvSpPr>
          <p:cNvPr id="35" name="TextBox 34">
            <a:extLst>
              <a:ext uri="{FF2B5EF4-FFF2-40B4-BE49-F238E27FC236}">
                <a16:creationId xmlns:a16="http://schemas.microsoft.com/office/drawing/2014/main" id="{DC6D67DC-FFD9-42B5-8F9C-615B2B5D94C7}"/>
              </a:ext>
            </a:extLst>
          </p:cNvPr>
          <p:cNvSpPr txBox="1"/>
          <p:nvPr/>
        </p:nvSpPr>
        <p:spPr>
          <a:xfrm>
            <a:off x="2911553" y="2162883"/>
            <a:ext cx="1389804" cy="272415"/>
          </a:xfrm>
          <a:prstGeom prst="roundRect">
            <a:avLst/>
          </a:prstGeom>
          <a:solidFill>
            <a:schemeClr val="bg1"/>
          </a:solidFill>
          <a:ln w="6350">
            <a:solidFill>
              <a:schemeClr val="tx2"/>
            </a:solidFill>
            <a:prstDash val="dash"/>
          </a:ln>
        </p:spPr>
        <p:txBody>
          <a:bodyPr wrap="square" lIns="45720" tIns="45720" rIns="45720" bIns="45720" rtlCol="0" anchor="ctr">
            <a:spAutoFit/>
          </a:bodyPr>
          <a:lstStyle/>
          <a:p>
            <a:pPr algn="ctr"/>
            <a:r>
              <a:rPr lang="en-US" altLang="ko-KR" sz="1000" b="1" dirty="0">
                <a:solidFill>
                  <a:schemeClr val="tx1"/>
                </a:solidFill>
                <a:latin typeface="+mn-lt"/>
                <a:cs typeface="Arial" pitchFamily="34" charset="0"/>
              </a:rPr>
              <a:t>Phase 2 (1-3 weeks)</a:t>
            </a:r>
          </a:p>
        </p:txBody>
      </p:sp>
      <p:sp>
        <p:nvSpPr>
          <p:cNvPr id="36" name="TextBox 35">
            <a:extLst>
              <a:ext uri="{FF2B5EF4-FFF2-40B4-BE49-F238E27FC236}">
                <a16:creationId xmlns:a16="http://schemas.microsoft.com/office/drawing/2014/main" id="{DC6D67DC-FFD9-42B5-8F9C-615B2B5D94C7}"/>
              </a:ext>
            </a:extLst>
          </p:cNvPr>
          <p:cNvSpPr txBox="1"/>
          <p:nvPr/>
        </p:nvSpPr>
        <p:spPr>
          <a:xfrm>
            <a:off x="4895932" y="2162883"/>
            <a:ext cx="1461518" cy="272415"/>
          </a:xfrm>
          <a:prstGeom prst="roundRect">
            <a:avLst/>
          </a:prstGeom>
          <a:solidFill>
            <a:schemeClr val="bg1"/>
          </a:solidFill>
          <a:ln w="6350">
            <a:solidFill>
              <a:schemeClr val="tx2"/>
            </a:solidFill>
            <a:prstDash val="dash"/>
          </a:ln>
        </p:spPr>
        <p:txBody>
          <a:bodyPr wrap="square" lIns="45720" tIns="45720" rIns="45720" bIns="45720" rtlCol="0" anchor="ctr">
            <a:spAutoFit/>
          </a:bodyPr>
          <a:lstStyle/>
          <a:p>
            <a:pPr algn="ctr"/>
            <a:r>
              <a:rPr lang="en-US" altLang="ko-KR" sz="1000" b="1" dirty="0">
                <a:solidFill>
                  <a:schemeClr val="tx1"/>
                </a:solidFill>
                <a:latin typeface="+mn-lt"/>
                <a:cs typeface="Arial" pitchFamily="34" charset="0"/>
              </a:rPr>
              <a:t>Phase 3 (1-3 weeks)</a:t>
            </a:r>
          </a:p>
        </p:txBody>
      </p:sp>
      <p:sp>
        <p:nvSpPr>
          <p:cNvPr id="7" name="TextBox 6">
            <a:extLst>
              <a:ext uri="{FF2B5EF4-FFF2-40B4-BE49-F238E27FC236}">
                <a16:creationId xmlns:a16="http://schemas.microsoft.com/office/drawing/2014/main" id="{A82CD704-F131-0C2C-44E5-5D6375602520}"/>
              </a:ext>
            </a:extLst>
          </p:cNvPr>
          <p:cNvSpPr txBox="1"/>
          <p:nvPr/>
        </p:nvSpPr>
        <p:spPr>
          <a:xfrm>
            <a:off x="7003455" y="2161931"/>
            <a:ext cx="1271016" cy="274320"/>
          </a:xfrm>
          <a:prstGeom prst="roundRect">
            <a:avLst/>
          </a:prstGeom>
          <a:solidFill>
            <a:schemeClr val="bg1"/>
          </a:solidFill>
          <a:ln w="6350">
            <a:solidFill>
              <a:schemeClr val="tx2"/>
            </a:solidFill>
            <a:prstDash val="dash"/>
          </a:ln>
        </p:spPr>
        <p:txBody>
          <a:bodyPr wrap="square" lIns="45720" tIns="45720" rIns="45720" bIns="45720" rtlCol="0" anchor="ctr">
            <a:spAutoFit/>
          </a:bodyPr>
          <a:lstStyle/>
          <a:p>
            <a:pPr algn="ctr"/>
            <a:r>
              <a:rPr lang="en-US" altLang="ko-KR" sz="1000" b="1" dirty="0">
                <a:solidFill>
                  <a:schemeClr val="tx1"/>
                </a:solidFill>
                <a:latin typeface="+mn-lt"/>
                <a:cs typeface="Arial" pitchFamily="34" charset="0"/>
              </a:rPr>
              <a:t>On-going</a:t>
            </a:r>
          </a:p>
        </p:txBody>
      </p:sp>
      <p:sp>
        <p:nvSpPr>
          <p:cNvPr id="4" name="Text Placeholder 2">
            <a:extLst>
              <a:ext uri="{FF2B5EF4-FFF2-40B4-BE49-F238E27FC236}">
                <a16:creationId xmlns:a16="http://schemas.microsoft.com/office/drawing/2014/main" id="{F926CD47-49CD-E77D-2E49-20A0D98BFDD9}"/>
              </a:ext>
            </a:extLst>
          </p:cNvPr>
          <p:cNvSpPr txBox="1">
            <a:spLocks/>
          </p:cNvSpPr>
          <p:nvPr/>
        </p:nvSpPr>
        <p:spPr>
          <a:xfrm>
            <a:off x="466344" y="5939631"/>
            <a:ext cx="8229600"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indent="0" algn="l" defTabSz="914400" rtl="0" eaLnBrk="1" fontAlgn="auto" latinLnBrk="0" hangingPunct="1">
              <a:lnSpc>
                <a:spcPct val="100000"/>
              </a:lnSpc>
              <a:spcBef>
                <a:spcPts val="0"/>
              </a:spcBef>
              <a:spcAft>
                <a:spcPts val="600"/>
              </a:spcAft>
              <a:buClr>
                <a:schemeClr val="accent1"/>
              </a:buClr>
              <a:buSzPct val="100000"/>
              <a:buFont typeface="Wingdings" panose="05000000000000000000" pitchFamily="2" charset="2"/>
              <a:buNone/>
              <a:tabLst/>
              <a:defRPr sz="1400" b="0" i="0" u="none" strike="noStrike" cap="none" spc="0" baseline="0">
                <a:solidFill>
                  <a:schemeClr val="tx2"/>
                </a:solidFill>
                <a:uFillTx/>
                <a:latin typeface="Arial" panose="020B0604020202020204" pitchFamily="34" charset="0"/>
                <a:ea typeface="+mn-ea"/>
                <a:cs typeface="Arial" panose="020B0604020202020204" pitchFamily="34" charset="0"/>
                <a:sym typeface="Wingdings 3" panose="05040102010807070707" pitchFamily="18" charset="2"/>
              </a:defRPr>
            </a:lvl1pPr>
            <a:lvl2pPr marL="228600" marR="0" indent="0" algn="l" defTabSz="914400" rtl="0" latinLnBrk="0">
              <a:lnSpc>
                <a:spcPct val="100000"/>
              </a:lnSpc>
              <a:spcBef>
                <a:spcPts val="0"/>
              </a:spcBef>
              <a:spcAft>
                <a:spcPts val="600"/>
              </a:spcAft>
              <a:buClr>
                <a:schemeClr val="accent1"/>
              </a:buClr>
              <a:buSzPct val="75000"/>
              <a:buFont typeface="Wingdings" panose="05000000000000000000" pitchFamily="2" charset="2"/>
              <a:buNone/>
              <a:tabLst/>
              <a:defRPr sz="1200" b="0" i="0" u="none" strike="noStrike" cap="none" spc="0" baseline="0">
                <a:solidFill>
                  <a:schemeClr val="tx1"/>
                </a:solidFill>
                <a:uFillTx/>
                <a:latin typeface="Arial" panose="020B0604020202020204" pitchFamily="34" charset="0"/>
                <a:ea typeface="+mn-ea"/>
                <a:cs typeface="Arial" panose="020B0604020202020204" pitchFamily="34" charset="0"/>
                <a:sym typeface="Wingdings" panose="05000000000000000000" pitchFamily="2" charset="2"/>
              </a:defRPr>
            </a:lvl2pPr>
            <a:lvl3pPr marL="457200" marR="0" indent="0" algn="l" defTabSz="914400" rtl="0" latinLnBrk="0">
              <a:lnSpc>
                <a:spcPct val="100000"/>
              </a:lnSpc>
              <a:spcBef>
                <a:spcPts val="0"/>
              </a:spcBef>
              <a:spcAft>
                <a:spcPts val="600"/>
              </a:spcAft>
              <a:buClr>
                <a:srgbClr val="1A237E"/>
              </a:buClr>
              <a:buSzPct val="100000"/>
              <a:buFont typeface="Arial" panose="020B0604020202020204" pitchFamily="34" charset="0"/>
              <a:buNone/>
              <a:tabLst/>
              <a:defRPr sz="12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3pPr>
            <a:lvl4pPr marL="685800" marR="0" indent="0" algn="l" defTabSz="914400" rtl="0" latinLnBrk="0">
              <a:lnSpc>
                <a:spcPct val="100000"/>
              </a:lnSpc>
              <a:spcBef>
                <a:spcPts val="0"/>
              </a:spcBef>
              <a:spcAft>
                <a:spcPts val="600"/>
              </a:spcAft>
              <a:buClr>
                <a:schemeClr val="accent1"/>
              </a:buClr>
              <a:buSzPct val="75000"/>
              <a:buFont typeface="Wingdings 3" panose="05040102010807070707" pitchFamily="18" charset="2"/>
              <a:buNone/>
              <a:tabLst/>
              <a:defRPr sz="12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4pPr>
            <a:lvl5pPr marL="914400" marR="0" indent="0" algn="l" defTabSz="914400" rtl="0" eaLnBrk="1" fontAlgn="auto" latinLnBrk="0" hangingPunct="1">
              <a:lnSpc>
                <a:spcPct val="100000"/>
              </a:lnSpc>
              <a:spcBef>
                <a:spcPts val="0"/>
              </a:spcBef>
              <a:spcAft>
                <a:spcPts val="600"/>
              </a:spcAft>
              <a:buClr>
                <a:schemeClr val="accent1"/>
              </a:buClr>
              <a:buSzPct val="100000"/>
              <a:buFont typeface="Wingdings 2" panose="05020102010507070707" pitchFamily="18" charset="2"/>
              <a:buNone/>
              <a:tabLst/>
              <a:defRPr sz="1200" b="0" i="0" u="none" strike="noStrike" cap="none" spc="0" baseline="0">
                <a:solidFill>
                  <a:schemeClr val="tx1"/>
                </a:solidFill>
                <a:uFillTx/>
                <a:latin typeface="Arial" panose="020B0604020202020204" pitchFamily="34" charset="0"/>
                <a:ea typeface="+mn-ea"/>
                <a:cs typeface="Arial" panose="020B0604020202020204" pitchFamily="34" charset="0"/>
                <a:sym typeface="Helvetica"/>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chemeClr val="accent5"/>
                </a:solidFill>
                <a:uFillTx/>
                <a:latin typeface="+mn-lt"/>
                <a:ea typeface="+mn-ea"/>
                <a:cs typeface="+mn-cs"/>
                <a:sym typeface="Helvetica"/>
              </a:defRPr>
            </a:lvl9pPr>
          </a:lstStyle>
          <a:p>
            <a:r>
              <a:rPr lang="en-US" sz="1200" b="1" kern="0" dirty="0">
                <a:solidFill>
                  <a:schemeClr val="tx1"/>
                </a:solidFill>
              </a:rPr>
              <a:t>Note: </a:t>
            </a:r>
            <a:r>
              <a:rPr lang="en-US" sz="1200" kern="0" dirty="0">
                <a:solidFill>
                  <a:schemeClr val="tx1"/>
                </a:solidFill>
              </a:rPr>
              <a:t>Acuity recommends a 2-month timeline for full optimization, with implementation progress shown in 1-month. </a:t>
            </a:r>
          </a:p>
        </p:txBody>
      </p:sp>
    </p:spTree>
    <p:extLst>
      <p:ext uri="{BB962C8B-B14F-4D97-AF65-F5344CB8AC3E}">
        <p14:creationId xmlns:p14="http://schemas.microsoft.com/office/powerpoint/2010/main" val="310087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414338"/>
            <a:ext cx="8229600" cy="871009"/>
          </a:xfrm>
        </p:spPr>
        <p:txBody>
          <a:bodyPr/>
          <a:lstStyle/>
          <a:p>
            <a:r>
              <a:rPr lang="en-US" b="1" dirty="0"/>
              <a:t>Indicative Operating model</a:t>
            </a:r>
            <a:r>
              <a:rPr lang="en-US" dirty="0"/>
              <a:t> of the Acuity team for Peel Hunt</a:t>
            </a:r>
          </a:p>
        </p:txBody>
      </p:sp>
      <p:sp>
        <p:nvSpPr>
          <p:cNvPr id="3" name="Text Placeholder 2"/>
          <p:cNvSpPr>
            <a:spLocks noGrp="1"/>
          </p:cNvSpPr>
          <p:nvPr>
            <p:ph type="body" sz="quarter" idx="13"/>
          </p:nvPr>
        </p:nvSpPr>
        <p:spPr>
          <a:xfrm>
            <a:off x="466344" y="1344168"/>
            <a:ext cx="8229600" cy="184666"/>
          </a:xfrm>
        </p:spPr>
        <p:txBody>
          <a:bodyPr/>
          <a:lstStyle/>
          <a:p>
            <a:r>
              <a:rPr lang="en-US" sz="1200" i="1" dirty="0"/>
              <a:t>The data science and technology resources for Peel Hunt will be supported by CoE senior subject matter experts</a:t>
            </a:r>
          </a:p>
        </p:txBody>
      </p:sp>
      <p:sp>
        <p:nvSpPr>
          <p:cNvPr id="54" name="Rectangle 53"/>
          <p:cNvSpPr/>
          <p:nvPr/>
        </p:nvSpPr>
        <p:spPr>
          <a:xfrm>
            <a:off x="456331" y="1744890"/>
            <a:ext cx="2898648" cy="274320"/>
          </a:xfrm>
          <a:prstGeom prst="rect">
            <a:avLst/>
          </a:prstGeom>
          <a:solidFill>
            <a:schemeClr val="accent1"/>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gn="ctr"/>
            <a:r>
              <a:rPr lang="en-US" sz="900" b="1" dirty="0">
                <a:solidFill>
                  <a:schemeClr val="bg2"/>
                </a:solidFill>
                <a:latin typeface="+mn-lt"/>
              </a:rPr>
              <a:t>Governance</a:t>
            </a:r>
          </a:p>
        </p:txBody>
      </p:sp>
      <p:pic>
        <p:nvPicPr>
          <p:cNvPr id="11" name="Picture 10"/>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405" r="2426"/>
          <a:stretch/>
        </p:blipFill>
        <p:spPr bwMode="auto">
          <a:xfrm>
            <a:off x="456331" y="2845909"/>
            <a:ext cx="468546" cy="548640"/>
          </a:xfrm>
          <a:prstGeom prst="rect">
            <a:avLst/>
          </a:prstGeom>
          <a:effectLst/>
          <a:extLst>
            <a:ext uri="{909E8E84-426E-40DD-AFC4-6F175D3DCCD1}">
              <a14:hiddenFill xmlns:a14="http://schemas.microsoft.com/office/drawing/2010/main">
                <a:solidFill>
                  <a:srgbClr val="FFFFFF"/>
                </a:solidFill>
              </a14:hiddenFill>
            </a:ext>
          </a:extLst>
        </p:spPr>
      </p:pic>
      <p:sp>
        <p:nvSpPr>
          <p:cNvPr id="58" name="Rectangle 32">
            <a:extLst>
              <a:ext uri="{FF2B5EF4-FFF2-40B4-BE49-F238E27FC236}">
                <a16:creationId xmlns:a16="http://schemas.microsoft.com/office/drawing/2014/main" id="{1AEE7FED-D189-4A86-90D3-51C0055ACE51}"/>
              </a:ext>
            </a:extLst>
          </p:cNvPr>
          <p:cNvSpPr>
            <a:spLocks noChangeArrowheads="1"/>
          </p:cNvSpPr>
          <p:nvPr>
            <p:custDataLst>
              <p:tags r:id="rId1"/>
            </p:custDataLst>
          </p:nvPr>
        </p:nvSpPr>
        <p:spPr bwMode="gray">
          <a:xfrm>
            <a:off x="1035580" y="2845909"/>
            <a:ext cx="2286000" cy="548640"/>
          </a:xfrm>
          <a:prstGeom prst="rect">
            <a:avLst/>
          </a:prstGeom>
          <a:noFill/>
          <a:ln w="12700" algn="ctr">
            <a:noFill/>
            <a:miter lim="800000"/>
            <a:headEnd/>
            <a:tailEnd/>
          </a:ln>
        </p:spPr>
        <p:txBody>
          <a:bodyPr wrap="square" lIns="0" tIns="0" rIns="0" bIns="0" anchor="ctr">
            <a:noAutofit/>
          </a:bodyPr>
          <a:lstStyle/>
          <a:p>
            <a:pPr>
              <a:lnSpc>
                <a:spcPct val="110000"/>
              </a:lnSpc>
              <a:spcBef>
                <a:spcPts val="100"/>
              </a:spcBef>
              <a:spcAft>
                <a:spcPts val="100"/>
              </a:spcAft>
            </a:pPr>
            <a:r>
              <a:rPr lang="en-US" sz="900" b="1" dirty="0">
                <a:solidFill>
                  <a:schemeClr val="accent1"/>
                </a:solidFill>
                <a:latin typeface="+mj-lt"/>
                <a:cs typeface="Arial" pitchFamily="34" charset="0"/>
              </a:rPr>
              <a:t>Deepak Stephen</a:t>
            </a:r>
          </a:p>
          <a:p>
            <a:pPr>
              <a:lnSpc>
                <a:spcPct val="110000"/>
              </a:lnSpc>
              <a:spcBef>
                <a:spcPts val="100"/>
              </a:spcBef>
              <a:spcAft>
                <a:spcPts val="100"/>
              </a:spcAft>
            </a:pPr>
            <a:r>
              <a:rPr lang="en-US" sz="900" dirty="0">
                <a:solidFill>
                  <a:schemeClr val="tx1"/>
                </a:solidFill>
                <a:latin typeface="+mj-lt"/>
                <a:cs typeface="Arial" pitchFamily="34" charset="0"/>
              </a:rPr>
              <a:t>Head of Data Science</a:t>
            </a:r>
            <a:br>
              <a:rPr lang="en-US" sz="900" dirty="0">
                <a:solidFill>
                  <a:schemeClr val="tx1"/>
                </a:solidFill>
                <a:latin typeface="+mj-lt"/>
                <a:cs typeface="Arial" pitchFamily="34" charset="0"/>
              </a:rPr>
            </a:br>
            <a:r>
              <a:rPr lang="en-US" sz="900" dirty="0">
                <a:solidFill>
                  <a:schemeClr val="tx1"/>
                </a:solidFill>
                <a:latin typeface="+mj-lt"/>
                <a:cs typeface="Arial" pitchFamily="34" charset="0"/>
              </a:rPr>
              <a:t>Service Delivery </a:t>
            </a:r>
            <a:r>
              <a:rPr lang="en-US" sz="900" dirty="0">
                <a:latin typeface="+mj-lt"/>
                <a:cs typeface="Arial" pitchFamily="34" charset="0"/>
              </a:rPr>
              <a:t>O</a:t>
            </a:r>
            <a:r>
              <a:rPr lang="en-US" sz="900" dirty="0">
                <a:solidFill>
                  <a:schemeClr val="tx1"/>
                </a:solidFill>
                <a:latin typeface="+mj-lt"/>
                <a:cs typeface="Arial" pitchFamily="34" charset="0"/>
              </a:rPr>
              <a:t>versight</a:t>
            </a:r>
            <a:endParaRPr lang="en-US" sz="900" dirty="0">
              <a:solidFill>
                <a:schemeClr val="bg1">
                  <a:lumMod val="10000"/>
                </a:schemeClr>
              </a:solidFill>
              <a:latin typeface="+mj-lt"/>
              <a:cs typeface="Arial" pitchFamily="34" charset="0"/>
            </a:endParaRPr>
          </a:p>
        </p:txBody>
      </p:sp>
      <p:grpSp>
        <p:nvGrpSpPr>
          <p:cNvPr id="1038" name="Group 1037">
            <a:extLst>
              <a:ext uri="{FF2B5EF4-FFF2-40B4-BE49-F238E27FC236}">
                <a16:creationId xmlns:a16="http://schemas.microsoft.com/office/drawing/2014/main" id="{4AF04E60-0167-7FD8-B438-B488C7DC68BD}"/>
              </a:ext>
            </a:extLst>
          </p:cNvPr>
          <p:cNvGrpSpPr/>
          <p:nvPr/>
        </p:nvGrpSpPr>
        <p:grpSpPr>
          <a:xfrm>
            <a:off x="5721916" y="2740027"/>
            <a:ext cx="892467" cy="528503"/>
            <a:chOff x="5713499" y="2645622"/>
            <a:chExt cx="892467" cy="528503"/>
          </a:xfrm>
        </p:grpSpPr>
        <p:grpSp>
          <p:nvGrpSpPr>
            <p:cNvPr id="87" name="Group 86">
              <a:extLst>
                <a:ext uri="{FF2B5EF4-FFF2-40B4-BE49-F238E27FC236}">
                  <a16:creationId xmlns:a16="http://schemas.microsoft.com/office/drawing/2014/main" id="{2FBD9ED3-2ADC-D341-DE1B-98944497EBB4}"/>
                </a:ext>
              </a:extLst>
            </p:cNvPr>
            <p:cNvGrpSpPr>
              <a:grpSpLocks noChangeAspect="1"/>
            </p:cNvGrpSpPr>
            <p:nvPr/>
          </p:nvGrpSpPr>
          <p:grpSpPr>
            <a:xfrm rot="16200000" flipH="1" flipV="1">
              <a:off x="5652424" y="2706697"/>
              <a:ext cx="439740" cy="317590"/>
              <a:chOff x="2095500" y="1150938"/>
              <a:chExt cx="857251" cy="619125"/>
            </a:xfrm>
            <a:solidFill>
              <a:schemeClr val="bg1">
                <a:lumMod val="75000"/>
              </a:schemeClr>
            </a:solidFill>
          </p:grpSpPr>
          <p:sp>
            <p:nvSpPr>
              <p:cNvPr id="89" name="Freeform 15">
                <a:extLst>
                  <a:ext uri="{FF2B5EF4-FFF2-40B4-BE49-F238E27FC236}">
                    <a16:creationId xmlns:a16="http://schemas.microsoft.com/office/drawing/2014/main" id="{1FEC58B6-6EB2-9BAC-B9C2-D6F83158A4D0}"/>
                  </a:ext>
                </a:extLst>
              </p:cNvPr>
              <p:cNvSpPr>
                <a:spLocks/>
              </p:cNvSpPr>
              <p:nvPr/>
            </p:nvSpPr>
            <p:spPr bwMode="auto">
              <a:xfrm>
                <a:off x="2570163" y="1150938"/>
                <a:ext cx="382588" cy="619125"/>
              </a:xfrm>
              <a:custGeom>
                <a:avLst/>
                <a:gdLst>
                  <a:gd name="T0" fmla="*/ 23 w 126"/>
                  <a:gd name="T1" fmla="*/ 197 h 205"/>
                  <a:gd name="T2" fmla="*/ 119 w 126"/>
                  <a:gd name="T3" fmla="*/ 113 h 205"/>
                  <a:gd name="T4" fmla="*/ 119 w 126"/>
                  <a:gd name="T5" fmla="*/ 92 h 205"/>
                  <a:gd name="T6" fmla="*/ 23 w 126"/>
                  <a:gd name="T7" fmla="*/ 8 h 205"/>
                  <a:gd name="T8" fmla="*/ 0 w 126"/>
                  <a:gd name="T9" fmla="*/ 19 h 205"/>
                  <a:gd name="T10" fmla="*/ 0 w 126"/>
                  <a:gd name="T11" fmla="*/ 186 h 205"/>
                  <a:gd name="T12" fmla="*/ 23 w 126"/>
                  <a:gd name="T13" fmla="*/ 197 h 205"/>
                </a:gdLst>
                <a:ahLst/>
                <a:cxnLst>
                  <a:cxn ang="0">
                    <a:pos x="T0" y="T1"/>
                  </a:cxn>
                  <a:cxn ang="0">
                    <a:pos x="T2" y="T3"/>
                  </a:cxn>
                  <a:cxn ang="0">
                    <a:pos x="T4" y="T5"/>
                  </a:cxn>
                  <a:cxn ang="0">
                    <a:pos x="T6" y="T7"/>
                  </a:cxn>
                  <a:cxn ang="0">
                    <a:pos x="T8" y="T9"/>
                  </a:cxn>
                  <a:cxn ang="0">
                    <a:pos x="T10" y="T11"/>
                  </a:cxn>
                  <a:cxn ang="0">
                    <a:pos x="T12" y="T13"/>
                  </a:cxn>
                </a:cxnLst>
                <a:rect l="0" t="0" r="r" b="b"/>
                <a:pathLst>
                  <a:path w="126" h="205">
                    <a:moveTo>
                      <a:pt x="23" y="197"/>
                    </a:moveTo>
                    <a:cubicBezTo>
                      <a:pt x="119" y="113"/>
                      <a:pt x="119" y="113"/>
                      <a:pt x="119" y="113"/>
                    </a:cubicBezTo>
                    <a:cubicBezTo>
                      <a:pt x="126" y="108"/>
                      <a:pt x="126" y="98"/>
                      <a:pt x="119" y="92"/>
                    </a:cubicBezTo>
                    <a:cubicBezTo>
                      <a:pt x="23" y="8"/>
                      <a:pt x="23" y="8"/>
                      <a:pt x="23" y="8"/>
                    </a:cubicBezTo>
                    <a:cubicBezTo>
                      <a:pt x="14" y="0"/>
                      <a:pt x="0" y="7"/>
                      <a:pt x="0" y="19"/>
                    </a:cubicBezTo>
                    <a:cubicBezTo>
                      <a:pt x="0" y="186"/>
                      <a:pt x="0" y="186"/>
                      <a:pt x="0" y="186"/>
                    </a:cubicBezTo>
                    <a:cubicBezTo>
                      <a:pt x="0" y="199"/>
                      <a:pt x="14" y="205"/>
                      <a:pt x="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92" name="Oval 16">
                <a:extLst>
                  <a:ext uri="{FF2B5EF4-FFF2-40B4-BE49-F238E27FC236}">
                    <a16:creationId xmlns:a16="http://schemas.microsoft.com/office/drawing/2014/main" id="{501349BB-A700-F130-BDC7-002468C8A9B0}"/>
                  </a:ext>
                </a:extLst>
              </p:cNvPr>
              <p:cNvSpPr>
                <a:spLocks noChangeArrowheads="1"/>
              </p:cNvSpPr>
              <p:nvPr/>
            </p:nvSpPr>
            <p:spPr bwMode="auto">
              <a:xfrm>
                <a:off x="2432050" y="12588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94" name="Oval 17">
                <a:extLst>
                  <a:ext uri="{FF2B5EF4-FFF2-40B4-BE49-F238E27FC236}">
                    <a16:creationId xmlns:a16="http://schemas.microsoft.com/office/drawing/2014/main" id="{593A97BA-619C-49C4-8BC0-6376AB167DA2}"/>
                  </a:ext>
                </a:extLst>
              </p:cNvPr>
              <p:cNvSpPr>
                <a:spLocks noChangeArrowheads="1"/>
              </p:cNvSpPr>
              <p:nvPr/>
            </p:nvSpPr>
            <p:spPr bwMode="auto">
              <a:xfrm>
                <a:off x="2432050"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95" name="Oval 18">
                <a:extLst>
                  <a:ext uri="{FF2B5EF4-FFF2-40B4-BE49-F238E27FC236}">
                    <a16:creationId xmlns:a16="http://schemas.microsoft.com/office/drawing/2014/main" id="{751CF6D5-59D0-A342-1EFE-406C3F59D964}"/>
                  </a:ext>
                </a:extLst>
              </p:cNvPr>
              <p:cNvSpPr>
                <a:spLocks noChangeArrowheads="1"/>
              </p:cNvSpPr>
              <p:nvPr/>
            </p:nvSpPr>
            <p:spPr bwMode="auto">
              <a:xfrm>
                <a:off x="2432050"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0" name="Oval 19">
                <a:extLst>
                  <a:ext uri="{FF2B5EF4-FFF2-40B4-BE49-F238E27FC236}">
                    <a16:creationId xmlns:a16="http://schemas.microsoft.com/office/drawing/2014/main" id="{9DA6226F-CC60-83FB-EF4A-D61C78086431}"/>
                  </a:ext>
                </a:extLst>
              </p:cNvPr>
              <p:cNvSpPr>
                <a:spLocks noChangeArrowheads="1"/>
              </p:cNvSpPr>
              <p:nvPr/>
            </p:nvSpPr>
            <p:spPr bwMode="auto">
              <a:xfrm>
                <a:off x="2432050" y="1600201"/>
                <a:ext cx="6032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1" name="Oval 20">
                <a:extLst>
                  <a:ext uri="{FF2B5EF4-FFF2-40B4-BE49-F238E27FC236}">
                    <a16:creationId xmlns:a16="http://schemas.microsoft.com/office/drawing/2014/main" id="{B6F61067-578E-1ACE-DE32-7D19E33BA423}"/>
                  </a:ext>
                </a:extLst>
              </p:cNvPr>
              <p:cNvSpPr>
                <a:spLocks noChangeArrowheads="1"/>
              </p:cNvSpPr>
              <p:nvPr/>
            </p:nvSpPr>
            <p:spPr bwMode="auto">
              <a:xfrm>
                <a:off x="2319338" y="12588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2" name="Oval 21">
                <a:extLst>
                  <a:ext uri="{FF2B5EF4-FFF2-40B4-BE49-F238E27FC236}">
                    <a16:creationId xmlns:a16="http://schemas.microsoft.com/office/drawing/2014/main" id="{A2850C7E-E8AE-C509-8357-105B08D9DB7E}"/>
                  </a:ext>
                </a:extLst>
              </p:cNvPr>
              <p:cNvSpPr>
                <a:spLocks noChangeArrowheads="1"/>
              </p:cNvSpPr>
              <p:nvPr/>
            </p:nvSpPr>
            <p:spPr bwMode="auto">
              <a:xfrm>
                <a:off x="2319338"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3" name="Oval 22">
                <a:extLst>
                  <a:ext uri="{FF2B5EF4-FFF2-40B4-BE49-F238E27FC236}">
                    <a16:creationId xmlns:a16="http://schemas.microsoft.com/office/drawing/2014/main" id="{952F45E8-EC9A-24FB-1426-B63DDDF91CD2}"/>
                  </a:ext>
                </a:extLst>
              </p:cNvPr>
              <p:cNvSpPr>
                <a:spLocks noChangeArrowheads="1"/>
              </p:cNvSpPr>
              <p:nvPr/>
            </p:nvSpPr>
            <p:spPr bwMode="auto">
              <a:xfrm>
                <a:off x="2319338"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4" name="Oval 23">
                <a:extLst>
                  <a:ext uri="{FF2B5EF4-FFF2-40B4-BE49-F238E27FC236}">
                    <a16:creationId xmlns:a16="http://schemas.microsoft.com/office/drawing/2014/main" id="{C7568057-B6D3-C9C4-CB14-F4A5DE677CB5}"/>
                  </a:ext>
                </a:extLst>
              </p:cNvPr>
              <p:cNvSpPr>
                <a:spLocks noChangeArrowheads="1"/>
              </p:cNvSpPr>
              <p:nvPr/>
            </p:nvSpPr>
            <p:spPr bwMode="auto">
              <a:xfrm>
                <a:off x="2319338" y="1600201"/>
                <a:ext cx="6032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5" name="Oval 24">
                <a:extLst>
                  <a:ext uri="{FF2B5EF4-FFF2-40B4-BE49-F238E27FC236}">
                    <a16:creationId xmlns:a16="http://schemas.microsoft.com/office/drawing/2014/main" id="{4CE016D7-1C97-D8A0-92BC-BA8435B1661F}"/>
                  </a:ext>
                </a:extLst>
              </p:cNvPr>
              <p:cNvSpPr>
                <a:spLocks noChangeArrowheads="1"/>
              </p:cNvSpPr>
              <p:nvPr/>
            </p:nvSpPr>
            <p:spPr bwMode="auto">
              <a:xfrm>
                <a:off x="2208213"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6" name="Oval 25">
                <a:extLst>
                  <a:ext uri="{FF2B5EF4-FFF2-40B4-BE49-F238E27FC236}">
                    <a16:creationId xmlns:a16="http://schemas.microsoft.com/office/drawing/2014/main" id="{0A0E73CB-5335-9499-D60E-8FD11B6DC832}"/>
                  </a:ext>
                </a:extLst>
              </p:cNvPr>
              <p:cNvSpPr>
                <a:spLocks noChangeArrowheads="1"/>
              </p:cNvSpPr>
              <p:nvPr/>
            </p:nvSpPr>
            <p:spPr bwMode="auto">
              <a:xfrm>
                <a:off x="2208213"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7" name="Oval 26">
                <a:extLst>
                  <a:ext uri="{FF2B5EF4-FFF2-40B4-BE49-F238E27FC236}">
                    <a16:creationId xmlns:a16="http://schemas.microsoft.com/office/drawing/2014/main" id="{B9B8C78D-EBD8-1A44-C39A-D3C5DFD8F28A}"/>
                  </a:ext>
                </a:extLst>
              </p:cNvPr>
              <p:cNvSpPr>
                <a:spLocks noChangeArrowheads="1"/>
              </p:cNvSpPr>
              <p:nvPr/>
            </p:nvSpPr>
            <p:spPr bwMode="auto">
              <a:xfrm>
                <a:off x="2095500"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108" name="Oval 27">
                <a:extLst>
                  <a:ext uri="{FF2B5EF4-FFF2-40B4-BE49-F238E27FC236}">
                    <a16:creationId xmlns:a16="http://schemas.microsoft.com/office/drawing/2014/main" id="{0953B89F-3C1C-A28F-1597-6B29440B5B81}"/>
                  </a:ext>
                </a:extLst>
              </p:cNvPr>
              <p:cNvSpPr>
                <a:spLocks noChangeArrowheads="1"/>
              </p:cNvSpPr>
              <p:nvPr/>
            </p:nvSpPr>
            <p:spPr bwMode="auto">
              <a:xfrm>
                <a:off x="2095500"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grpSp>
        <p:grpSp>
          <p:nvGrpSpPr>
            <p:cNvPr id="35" name="Group 34">
              <a:extLst>
                <a:ext uri="{FF2B5EF4-FFF2-40B4-BE49-F238E27FC236}">
                  <a16:creationId xmlns:a16="http://schemas.microsoft.com/office/drawing/2014/main" id="{98033E68-5770-4A35-BF04-BCBFC5D2426E}"/>
                </a:ext>
              </a:extLst>
            </p:cNvPr>
            <p:cNvGrpSpPr>
              <a:grpSpLocks noChangeAspect="1"/>
            </p:cNvGrpSpPr>
            <p:nvPr/>
          </p:nvGrpSpPr>
          <p:grpSpPr>
            <a:xfrm rot="16200000">
              <a:off x="6227301" y="2795460"/>
              <a:ext cx="439740" cy="317590"/>
              <a:chOff x="2095500" y="1150938"/>
              <a:chExt cx="857251" cy="619125"/>
            </a:xfrm>
            <a:solidFill>
              <a:schemeClr val="bg1">
                <a:lumMod val="75000"/>
              </a:schemeClr>
            </a:solidFill>
          </p:grpSpPr>
          <p:sp>
            <p:nvSpPr>
              <p:cNvPr id="36" name="Freeform 15">
                <a:extLst>
                  <a:ext uri="{FF2B5EF4-FFF2-40B4-BE49-F238E27FC236}">
                    <a16:creationId xmlns:a16="http://schemas.microsoft.com/office/drawing/2014/main" id="{68009DCE-0A80-6AA5-A910-90128A8EF26C}"/>
                  </a:ext>
                </a:extLst>
              </p:cNvPr>
              <p:cNvSpPr>
                <a:spLocks/>
              </p:cNvSpPr>
              <p:nvPr/>
            </p:nvSpPr>
            <p:spPr bwMode="auto">
              <a:xfrm>
                <a:off x="2570163" y="1150938"/>
                <a:ext cx="382588" cy="619125"/>
              </a:xfrm>
              <a:custGeom>
                <a:avLst/>
                <a:gdLst>
                  <a:gd name="T0" fmla="*/ 23 w 126"/>
                  <a:gd name="T1" fmla="*/ 197 h 205"/>
                  <a:gd name="T2" fmla="*/ 119 w 126"/>
                  <a:gd name="T3" fmla="*/ 113 h 205"/>
                  <a:gd name="T4" fmla="*/ 119 w 126"/>
                  <a:gd name="T5" fmla="*/ 92 h 205"/>
                  <a:gd name="T6" fmla="*/ 23 w 126"/>
                  <a:gd name="T7" fmla="*/ 8 h 205"/>
                  <a:gd name="T8" fmla="*/ 0 w 126"/>
                  <a:gd name="T9" fmla="*/ 19 h 205"/>
                  <a:gd name="T10" fmla="*/ 0 w 126"/>
                  <a:gd name="T11" fmla="*/ 186 h 205"/>
                  <a:gd name="T12" fmla="*/ 23 w 126"/>
                  <a:gd name="T13" fmla="*/ 197 h 205"/>
                </a:gdLst>
                <a:ahLst/>
                <a:cxnLst>
                  <a:cxn ang="0">
                    <a:pos x="T0" y="T1"/>
                  </a:cxn>
                  <a:cxn ang="0">
                    <a:pos x="T2" y="T3"/>
                  </a:cxn>
                  <a:cxn ang="0">
                    <a:pos x="T4" y="T5"/>
                  </a:cxn>
                  <a:cxn ang="0">
                    <a:pos x="T6" y="T7"/>
                  </a:cxn>
                  <a:cxn ang="0">
                    <a:pos x="T8" y="T9"/>
                  </a:cxn>
                  <a:cxn ang="0">
                    <a:pos x="T10" y="T11"/>
                  </a:cxn>
                  <a:cxn ang="0">
                    <a:pos x="T12" y="T13"/>
                  </a:cxn>
                </a:cxnLst>
                <a:rect l="0" t="0" r="r" b="b"/>
                <a:pathLst>
                  <a:path w="126" h="205">
                    <a:moveTo>
                      <a:pt x="23" y="197"/>
                    </a:moveTo>
                    <a:cubicBezTo>
                      <a:pt x="119" y="113"/>
                      <a:pt x="119" y="113"/>
                      <a:pt x="119" y="113"/>
                    </a:cubicBezTo>
                    <a:cubicBezTo>
                      <a:pt x="126" y="108"/>
                      <a:pt x="126" y="98"/>
                      <a:pt x="119" y="92"/>
                    </a:cubicBezTo>
                    <a:cubicBezTo>
                      <a:pt x="23" y="8"/>
                      <a:pt x="23" y="8"/>
                      <a:pt x="23" y="8"/>
                    </a:cubicBezTo>
                    <a:cubicBezTo>
                      <a:pt x="14" y="0"/>
                      <a:pt x="0" y="7"/>
                      <a:pt x="0" y="19"/>
                    </a:cubicBezTo>
                    <a:cubicBezTo>
                      <a:pt x="0" y="186"/>
                      <a:pt x="0" y="186"/>
                      <a:pt x="0" y="186"/>
                    </a:cubicBezTo>
                    <a:cubicBezTo>
                      <a:pt x="0" y="199"/>
                      <a:pt x="14" y="205"/>
                      <a:pt x="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37" name="Oval 16">
                <a:extLst>
                  <a:ext uri="{FF2B5EF4-FFF2-40B4-BE49-F238E27FC236}">
                    <a16:creationId xmlns:a16="http://schemas.microsoft.com/office/drawing/2014/main" id="{90B96BF3-CDA7-3680-AE30-956DA2727450}"/>
                  </a:ext>
                </a:extLst>
              </p:cNvPr>
              <p:cNvSpPr>
                <a:spLocks noChangeArrowheads="1"/>
              </p:cNvSpPr>
              <p:nvPr/>
            </p:nvSpPr>
            <p:spPr bwMode="auto">
              <a:xfrm>
                <a:off x="2432050" y="12588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38" name="Oval 17">
                <a:extLst>
                  <a:ext uri="{FF2B5EF4-FFF2-40B4-BE49-F238E27FC236}">
                    <a16:creationId xmlns:a16="http://schemas.microsoft.com/office/drawing/2014/main" id="{97765450-BF5E-E4D5-7AF4-ACE30474B787}"/>
                  </a:ext>
                </a:extLst>
              </p:cNvPr>
              <p:cNvSpPr>
                <a:spLocks noChangeArrowheads="1"/>
              </p:cNvSpPr>
              <p:nvPr/>
            </p:nvSpPr>
            <p:spPr bwMode="auto">
              <a:xfrm>
                <a:off x="2432050"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39" name="Oval 18">
                <a:extLst>
                  <a:ext uri="{FF2B5EF4-FFF2-40B4-BE49-F238E27FC236}">
                    <a16:creationId xmlns:a16="http://schemas.microsoft.com/office/drawing/2014/main" id="{30671C25-23A0-85E3-060F-90827FE8F155}"/>
                  </a:ext>
                </a:extLst>
              </p:cNvPr>
              <p:cNvSpPr>
                <a:spLocks noChangeArrowheads="1"/>
              </p:cNvSpPr>
              <p:nvPr/>
            </p:nvSpPr>
            <p:spPr bwMode="auto">
              <a:xfrm>
                <a:off x="2432050"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40" name="Oval 19">
                <a:extLst>
                  <a:ext uri="{FF2B5EF4-FFF2-40B4-BE49-F238E27FC236}">
                    <a16:creationId xmlns:a16="http://schemas.microsoft.com/office/drawing/2014/main" id="{3DC1223E-2574-1F2C-4FAB-394DA2F2E979}"/>
                  </a:ext>
                </a:extLst>
              </p:cNvPr>
              <p:cNvSpPr>
                <a:spLocks noChangeArrowheads="1"/>
              </p:cNvSpPr>
              <p:nvPr/>
            </p:nvSpPr>
            <p:spPr bwMode="auto">
              <a:xfrm>
                <a:off x="2432050" y="1600201"/>
                <a:ext cx="6032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41" name="Oval 20">
                <a:extLst>
                  <a:ext uri="{FF2B5EF4-FFF2-40B4-BE49-F238E27FC236}">
                    <a16:creationId xmlns:a16="http://schemas.microsoft.com/office/drawing/2014/main" id="{ADA03990-51B1-D23C-5A2C-6AC5540BA630}"/>
                  </a:ext>
                </a:extLst>
              </p:cNvPr>
              <p:cNvSpPr>
                <a:spLocks noChangeArrowheads="1"/>
              </p:cNvSpPr>
              <p:nvPr/>
            </p:nvSpPr>
            <p:spPr bwMode="auto">
              <a:xfrm>
                <a:off x="2319338" y="12588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46" name="Oval 21">
                <a:extLst>
                  <a:ext uri="{FF2B5EF4-FFF2-40B4-BE49-F238E27FC236}">
                    <a16:creationId xmlns:a16="http://schemas.microsoft.com/office/drawing/2014/main" id="{7BB94293-55A7-204B-B051-EAF63852B892}"/>
                  </a:ext>
                </a:extLst>
              </p:cNvPr>
              <p:cNvSpPr>
                <a:spLocks noChangeArrowheads="1"/>
              </p:cNvSpPr>
              <p:nvPr/>
            </p:nvSpPr>
            <p:spPr bwMode="auto">
              <a:xfrm>
                <a:off x="2319338"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0" name="Oval 22">
                <a:extLst>
                  <a:ext uri="{FF2B5EF4-FFF2-40B4-BE49-F238E27FC236}">
                    <a16:creationId xmlns:a16="http://schemas.microsoft.com/office/drawing/2014/main" id="{6496CE0B-BB40-E7A9-F66E-362F2ED415F4}"/>
                  </a:ext>
                </a:extLst>
              </p:cNvPr>
              <p:cNvSpPr>
                <a:spLocks noChangeArrowheads="1"/>
              </p:cNvSpPr>
              <p:nvPr/>
            </p:nvSpPr>
            <p:spPr bwMode="auto">
              <a:xfrm>
                <a:off x="2319338"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1" name="Oval 23">
                <a:extLst>
                  <a:ext uri="{FF2B5EF4-FFF2-40B4-BE49-F238E27FC236}">
                    <a16:creationId xmlns:a16="http://schemas.microsoft.com/office/drawing/2014/main" id="{06526A9D-7003-8DF5-3DF1-6C5281911E7D}"/>
                  </a:ext>
                </a:extLst>
              </p:cNvPr>
              <p:cNvSpPr>
                <a:spLocks noChangeArrowheads="1"/>
              </p:cNvSpPr>
              <p:nvPr/>
            </p:nvSpPr>
            <p:spPr bwMode="auto">
              <a:xfrm>
                <a:off x="2319338" y="1600201"/>
                <a:ext cx="6032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2" name="Oval 24">
                <a:extLst>
                  <a:ext uri="{FF2B5EF4-FFF2-40B4-BE49-F238E27FC236}">
                    <a16:creationId xmlns:a16="http://schemas.microsoft.com/office/drawing/2014/main" id="{20822143-3816-9F5D-204C-9E0A6EEEE73B}"/>
                  </a:ext>
                </a:extLst>
              </p:cNvPr>
              <p:cNvSpPr>
                <a:spLocks noChangeArrowheads="1"/>
              </p:cNvSpPr>
              <p:nvPr/>
            </p:nvSpPr>
            <p:spPr bwMode="auto">
              <a:xfrm>
                <a:off x="2208213"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3" name="Oval 25">
                <a:extLst>
                  <a:ext uri="{FF2B5EF4-FFF2-40B4-BE49-F238E27FC236}">
                    <a16:creationId xmlns:a16="http://schemas.microsoft.com/office/drawing/2014/main" id="{3E87E687-E37D-2464-085D-2387F68C252C}"/>
                  </a:ext>
                </a:extLst>
              </p:cNvPr>
              <p:cNvSpPr>
                <a:spLocks noChangeArrowheads="1"/>
              </p:cNvSpPr>
              <p:nvPr/>
            </p:nvSpPr>
            <p:spPr bwMode="auto">
              <a:xfrm>
                <a:off x="2208213"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6" name="Oval 26">
                <a:extLst>
                  <a:ext uri="{FF2B5EF4-FFF2-40B4-BE49-F238E27FC236}">
                    <a16:creationId xmlns:a16="http://schemas.microsoft.com/office/drawing/2014/main" id="{46ED0DAF-6932-D767-443B-DBA15EE763AD}"/>
                  </a:ext>
                </a:extLst>
              </p:cNvPr>
              <p:cNvSpPr>
                <a:spLocks noChangeArrowheads="1"/>
              </p:cNvSpPr>
              <p:nvPr/>
            </p:nvSpPr>
            <p:spPr bwMode="auto">
              <a:xfrm>
                <a:off x="2095500" y="1373188"/>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sp>
            <p:nvSpPr>
              <p:cNvPr id="57" name="Oval 27">
                <a:extLst>
                  <a:ext uri="{FF2B5EF4-FFF2-40B4-BE49-F238E27FC236}">
                    <a16:creationId xmlns:a16="http://schemas.microsoft.com/office/drawing/2014/main" id="{FDE057F3-E34E-A7CC-C038-B8624578C01D}"/>
                  </a:ext>
                </a:extLst>
              </p:cNvPr>
              <p:cNvSpPr>
                <a:spLocks noChangeArrowheads="1"/>
              </p:cNvSpPr>
              <p:nvPr/>
            </p:nvSpPr>
            <p:spPr bwMode="auto">
              <a:xfrm>
                <a:off x="2095500" y="1489076"/>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0601" tIns="55300" rIns="110601" bIns="55300" numCol="1" anchor="t" anchorCtr="0" compatLnSpc="1">
                <a:prstTxWarp prst="textNoShape">
                  <a:avLst/>
                </a:prstTxWarp>
              </a:bodyPr>
              <a:lstStyle/>
              <a:p>
                <a:endParaRPr lang="en-US" sz="2177" dirty="0"/>
              </a:p>
            </p:txBody>
          </p:sp>
        </p:grpSp>
      </p:grpSp>
      <p:sp>
        <p:nvSpPr>
          <p:cNvPr id="55" name="Rectangle 32">
            <a:extLst>
              <a:ext uri="{FF2B5EF4-FFF2-40B4-BE49-F238E27FC236}">
                <a16:creationId xmlns:a16="http://schemas.microsoft.com/office/drawing/2014/main" id="{1AEE7FED-D189-4A86-90D3-51C0055ACE51}"/>
              </a:ext>
            </a:extLst>
          </p:cNvPr>
          <p:cNvSpPr>
            <a:spLocks noChangeArrowheads="1"/>
          </p:cNvSpPr>
          <p:nvPr>
            <p:custDataLst>
              <p:tags r:id="rId2"/>
            </p:custDataLst>
          </p:nvPr>
        </p:nvSpPr>
        <p:spPr bwMode="gray">
          <a:xfrm>
            <a:off x="1035580" y="2099112"/>
            <a:ext cx="2286000" cy="548640"/>
          </a:xfrm>
          <a:prstGeom prst="rect">
            <a:avLst/>
          </a:prstGeom>
          <a:noFill/>
          <a:ln w="12700" algn="ctr">
            <a:noFill/>
            <a:miter lim="800000"/>
            <a:headEnd/>
            <a:tailEnd/>
          </a:ln>
        </p:spPr>
        <p:txBody>
          <a:bodyPr wrap="square" lIns="0" tIns="0" rIns="0" bIns="0" anchor="ctr">
            <a:noAutofit/>
          </a:bodyPr>
          <a:lstStyle/>
          <a:p>
            <a:pPr>
              <a:lnSpc>
                <a:spcPct val="110000"/>
              </a:lnSpc>
              <a:spcBef>
                <a:spcPts val="100"/>
              </a:spcBef>
              <a:spcAft>
                <a:spcPts val="100"/>
              </a:spcAft>
            </a:pPr>
            <a:r>
              <a:rPr lang="en-US" sz="900" b="1" dirty="0">
                <a:solidFill>
                  <a:schemeClr val="accent1"/>
                </a:solidFill>
                <a:latin typeface="+mj-lt"/>
                <a:cs typeface="Arial" pitchFamily="34" charset="0"/>
              </a:rPr>
              <a:t>Sanjay Kishnani</a:t>
            </a:r>
          </a:p>
          <a:p>
            <a:pPr>
              <a:lnSpc>
                <a:spcPct val="110000"/>
              </a:lnSpc>
              <a:spcBef>
                <a:spcPts val="100"/>
              </a:spcBef>
              <a:spcAft>
                <a:spcPts val="100"/>
              </a:spcAft>
            </a:pPr>
            <a:r>
              <a:rPr lang="en-US" sz="900" dirty="0">
                <a:solidFill>
                  <a:schemeClr val="tx1"/>
                </a:solidFill>
                <a:latin typeface="+mj-lt"/>
                <a:cs typeface="Arial" pitchFamily="34" charset="0"/>
              </a:rPr>
              <a:t>Sales &amp; Business Development</a:t>
            </a:r>
          </a:p>
        </p:txBody>
      </p:sp>
      <p:sp>
        <p:nvSpPr>
          <p:cNvPr id="44" name="Rectangle 32">
            <a:extLst>
              <a:ext uri="{FF2B5EF4-FFF2-40B4-BE49-F238E27FC236}">
                <a16:creationId xmlns:a16="http://schemas.microsoft.com/office/drawing/2014/main" id="{1AEE7FED-D189-4A86-90D3-51C0055ACE51}"/>
              </a:ext>
            </a:extLst>
          </p:cNvPr>
          <p:cNvSpPr>
            <a:spLocks noChangeArrowheads="1"/>
          </p:cNvSpPr>
          <p:nvPr>
            <p:custDataLst>
              <p:tags r:id="rId3"/>
            </p:custDataLst>
          </p:nvPr>
        </p:nvSpPr>
        <p:spPr bwMode="gray">
          <a:xfrm>
            <a:off x="1026517" y="4401188"/>
            <a:ext cx="2286000" cy="548640"/>
          </a:xfrm>
          <a:prstGeom prst="rect">
            <a:avLst/>
          </a:prstGeom>
          <a:noFill/>
          <a:ln w="12700" algn="ctr">
            <a:noFill/>
            <a:miter lim="800000"/>
            <a:headEnd/>
            <a:tailEnd/>
          </a:ln>
        </p:spPr>
        <p:txBody>
          <a:bodyPr wrap="square" lIns="0" tIns="0" rIns="0" bIns="0" anchor="ctr">
            <a:noAutofit/>
          </a:bodyPr>
          <a:lstStyle/>
          <a:p>
            <a:pPr>
              <a:lnSpc>
                <a:spcPct val="110000"/>
              </a:lnSpc>
              <a:spcBef>
                <a:spcPts val="100"/>
              </a:spcBef>
              <a:spcAft>
                <a:spcPts val="100"/>
              </a:spcAft>
            </a:pPr>
            <a:r>
              <a:rPr lang="en-US" sz="900" b="1" dirty="0">
                <a:solidFill>
                  <a:schemeClr val="accent1"/>
                </a:solidFill>
                <a:latin typeface="+mj-lt"/>
                <a:cs typeface="Arial" pitchFamily="34" charset="0"/>
              </a:rPr>
              <a:t>Usman Ahmad</a:t>
            </a:r>
          </a:p>
          <a:p>
            <a:pPr>
              <a:lnSpc>
                <a:spcPct val="110000"/>
              </a:lnSpc>
              <a:spcBef>
                <a:spcPts val="100"/>
              </a:spcBef>
              <a:spcAft>
                <a:spcPts val="100"/>
              </a:spcAft>
            </a:pPr>
            <a:r>
              <a:rPr lang="en-US" sz="900" dirty="0">
                <a:solidFill>
                  <a:schemeClr val="tx1"/>
                </a:solidFill>
                <a:latin typeface="+mj-lt"/>
                <a:cs typeface="Arial" pitchFamily="34" charset="0"/>
              </a:rPr>
              <a:t>Chief Data Scientist</a:t>
            </a:r>
          </a:p>
          <a:p>
            <a:pPr>
              <a:lnSpc>
                <a:spcPct val="110000"/>
              </a:lnSpc>
              <a:spcBef>
                <a:spcPts val="100"/>
              </a:spcBef>
              <a:spcAft>
                <a:spcPts val="100"/>
              </a:spcAft>
            </a:pPr>
            <a:r>
              <a:rPr lang="en-US" sz="900" dirty="0">
                <a:latin typeface="+mj-lt"/>
                <a:cs typeface="Arial" pitchFamily="34" charset="0"/>
              </a:rPr>
              <a:t>Technical Delivery Oversight</a:t>
            </a:r>
            <a:endParaRPr lang="en-US" sz="900" dirty="0">
              <a:solidFill>
                <a:schemeClr val="tx1"/>
              </a:solidFill>
              <a:latin typeface="+mj-lt"/>
              <a:cs typeface="Arial" pitchFamily="34" charset="0"/>
            </a:endParaRPr>
          </a:p>
        </p:txBody>
      </p:sp>
      <p:pic>
        <p:nvPicPr>
          <p:cNvPr id="16" name="Picture 15">
            <a:extLst>
              <a:ext uri="{FF2B5EF4-FFF2-40B4-BE49-F238E27FC236}">
                <a16:creationId xmlns:a16="http://schemas.microsoft.com/office/drawing/2014/main" id="{9583BDFD-42BC-1479-1F23-0D0E0EDED552}"/>
              </a:ext>
            </a:extLst>
          </p:cNvPr>
          <p:cNvPicPr>
            <a:picLocks noChangeAspect="1"/>
          </p:cNvPicPr>
          <p:nvPr/>
        </p:nvPicPr>
        <p:blipFill rotWithShape="1">
          <a:blip r:embed="rId10"/>
          <a:srcRect t="-1" b="2399"/>
          <a:stretch/>
        </p:blipFill>
        <p:spPr>
          <a:xfrm>
            <a:off x="466344" y="4407066"/>
            <a:ext cx="466344" cy="546189"/>
          </a:xfrm>
          <a:prstGeom prst="rect">
            <a:avLst/>
          </a:prstGeom>
          <a:effectLst/>
        </p:spPr>
      </p:pic>
      <p:sp>
        <p:nvSpPr>
          <p:cNvPr id="99" name="Rectangle 98"/>
          <p:cNvSpPr/>
          <p:nvPr/>
        </p:nvSpPr>
        <p:spPr>
          <a:xfrm>
            <a:off x="3622320" y="3470496"/>
            <a:ext cx="5073624" cy="274320"/>
          </a:xfrm>
          <a:prstGeom prst="rect">
            <a:avLst/>
          </a:prstGeom>
          <a:solidFill>
            <a:schemeClr val="accent1"/>
          </a:solidFill>
          <a:ln w="0">
            <a:noFill/>
            <a:prstDash val="solid"/>
            <a:round/>
            <a:headEnd/>
            <a:tailEnd/>
          </a:ln>
          <a:effectLst/>
        </p:spPr>
        <p:txBody>
          <a:bodyPr vert="horz" wrap="square" lIns="182880" tIns="45720" rIns="45720" bIns="45720" numCol="1" anchor="ctr" anchorCtr="0" compatLnSpc="1">
            <a:prstTxWarp prst="textNoShape">
              <a:avLst/>
            </a:prstTxWarp>
          </a:bodyPr>
          <a:lstStyle/>
          <a:p>
            <a:pPr algn="ctr">
              <a:lnSpc>
                <a:spcPct val="110000"/>
              </a:lnSpc>
            </a:pPr>
            <a:r>
              <a:rPr lang="en-US" sz="900" b="1" dirty="0">
                <a:solidFill>
                  <a:schemeClr val="bg2"/>
                </a:solidFill>
                <a:latin typeface="+mj-lt"/>
              </a:rPr>
              <a:t>Acuity Data and Tech Team for Peel Hunt</a:t>
            </a:r>
          </a:p>
        </p:txBody>
      </p:sp>
      <p:pic>
        <p:nvPicPr>
          <p:cNvPr id="12" name="Picture 11">
            <a:extLst>
              <a:ext uri="{FF2B5EF4-FFF2-40B4-BE49-F238E27FC236}">
                <a16:creationId xmlns:a16="http://schemas.microsoft.com/office/drawing/2014/main" id="{E8E2AC0E-5530-3A01-FB0F-CFA57745FDB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666"/>
          <a:stretch/>
        </p:blipFill>
        <p:spPr bwMode="gray">
          <a:xfrm>
            <a:off x="448056" y="3592706"/>
            <a:ext cx="466344" cy="548640"/>
          </a:xfrm>
          <a:prstGeom prst="rect">
            <a:avLst/>
          </a:prstGeom>
          <a:effectLst/>
        </p:spPr>
      </p:pic>
      <p:sp>
        <p:nvSpPr>
          <p:cNvPr id="13" name="Rectangle 32">
            <a:extLst>
              <a:ext uri="{FF2B5EF4-FFF2-40B4-BE49-F238E27FC236}">
                <a16:creationId xmlns:a16="http://schemas.microsoft.com/office/drawing/2014/main" id="{01C74266-E23F-5534-2976-33FC542FC416}"/>
              </a:ext>
            </a:extLst>
          </p:cNvPr>
          <p:cNvSpPr>
            <a:spLocks noChangeArrowheads="1"/>
          </p:cNvSpPr>
          <p:nvPr>
            <p:custDataLst>
              <p:tags r:id="rId4"/>
            </p:custDataLst>
          </p:nvPr>
        </p:nvSpPr>
        <p:spPr bwMode="gray">
          <a:xfrm>
            <a:off x="1027305" y="3592706"/>
            <a:ext cx="2286000" cy="548640"/>
          </a:xfrm>
          <a:prstGeom prst="rect">
            <a:avLst/>
          </a:prstGeom>
          <a:noFill/>
          <a:ln w="12700" algn="ctr">
            <a:noFill/>
            <a:miter lim="800000"/>
            <a:headEnd/>
            <a:tailEnd/>
          </a:ln>
        </p:spPr>
        <p:txBody>
          <a:bodyPr wrap="square" lIns="0" tIns="0" rIns="0" bIns="0" anchor="ctr">
            <a:noAutofit/>
          </a:bodyPr>
          <a:lstStyle/>
          <a:p>
            <a:pPr>
              <a:lnSpc>
                <a:spcPct val="110000"/>
              </a:lnSpc>
              <a:spcBef>
                <a:spcPts val="100"/>
              </a:spcBef>
              <a:spcAft>
                <a:spcPts val="100"/>
              </a:spcAft>
            </a:pPr>
            <a:r>
              <a:rPr lang="en-US" sz="900" b="1" dirty="0">
                <a:solidFill>
                  <a:schemeClr val="accent1"/>
                </a:solidFill>
                <a:latin typeface="+mj-lt"/>
                <a:cs typeface="Arial" pitchFamily="34" charset="0"/>
              </a:rPr>
              <a:t>Venkatesh VK</a:t>
            </a:r>
          </a:p>
          <a:p>
            <a:pPr>
              <a:lnSpc>
                <a:spcPct val="110000"/>
              </a:lnSpc>
              <a:spcBef>
                <a:spcPts val="100"/>
              </a:spcBef>
              <a:spcAft>
                <a:spcPts val="100"/>
              </a:spcAft>
            </a:pPr>
            <a:r>
              <a:rPr lang="en-US" sz="900" dirty="0">
                <a:solidFill>
                  <a:schemeClr val="tx1"/>
                </a:solidFill>
                <a:latin typeface="+mj-lt"/>
                <a:cs typeface="Arial" pitchFamily="34" charset="0"/>
              </a:rPr>
              <a:t>Head of Tech </a:t>
            </a:r>
          </a:p>
          <a:p>
            <a:pPr>
              <a:lnSpc>
                <a:spcPct val="110000"/>
              </a:lnSpc>
              <a:spcBef>
                <a:spcPts val="100"/>
              </a:spcBef>
              <a:spcAft>
                <a:spcPts val="100"/>
              </a:spcAft>
            </a:pPr>
            <a:r>
              <a:rPr lang="en-US" sz="900" dirty="0">
                <a:latin typeface="+mj-lt"/>
                <a:cs typeface="Arial" pitchFamily="34" charset="0"/>
              </a:rPr>
              <a:t>Service D</a:t>
            </a:r>
            <a:r>
              <a:rPr lang="en-US" sz="900" dirty="0">
                <a:solidFill>
                  <a:schemeClr val="tx1"/>
                </a:solidFill>
                <a:latin typeface="+mj-lt"/>
                <a:cs typeface="Arial" pitchFamily="34" charset="0"/>
              </a:rPr>
              <a:t>elivery Oversight</a:t>
            </a:r>
            <a:endParaRPr lang="en-US" sz="900" dirty="0">
              <a:solidFill>
                <a:schemeClr val="bg1">
                  <a:lumMod val="10000"/>
                </a:schemeClr>
              </a:solidFill>
              <a:latin typeface="+mj-lt"/>
              <a:cs typeface="Arial" pitchFamily="34" charset="0"/>
            </a:endParaRPr>
          </a:p>
        </p:txBody>
      </p:sp>
      <p:cxnSp>
        <p:nvCxnSpPr>
          <p:cNvPr id="20" name="Straight Connector 19">
            <a:extLst>
              <a:ext uri="{FF2B5EF4-FFF2-40B4-BE49-F238E27FC236}">
                <a16:creationId xmlns:a16="http://schemas.microsoft.com/office/drawing/2014/main" id="{92CFE0C6-4500-5EEE-8B17-4FF8E62C2705}"/>
              </a:ext>
            </a:extLst>
          </p:cNvPr>
          <p:cNvCxnSpPr>
            <a:cxnSpLocks/>
          </p:cNvCxnSpPr>
          <p:nvPr/>
        </p:nvCxnSpPr>
        <p:spPr>
          <a:xfrm>
            <a:off x="4803204" y="5229086"/>
            <a:ext cx="0" cy="832104"/>
          </a:xfrm>
          <a:prstGeom prst="line">
            <a:avLst/>
          </a:prstGeom>
          <a:noFill/>
          <a:ln w="3175" cap="flat" cmpd="sng" algn="ctr">
            <a:solidFill>
              <a:srgbClr val="FFFFFF">
                <a:lumMod val="65000"/>
              </a:srgbClr>
            </a:solidFill>
            <a:prstDash val="sysDot"/>
            <a:miter lim="800000"/>
          </a:ln>
          <a:effectLst/>
        </p:spPr>
      </p:cxnSp>
      <p:grpSp>
        <p:nvGrpSpPr>
          <p:cNvPr id="22" name="Group 21">
            <a:extLst>
              <a:ext uri="{FF2B5EF4-FFF2-40B4-BE49-F238E27FC236}">
                <a16:creationId xmlns:a16="http://schemas.microsoft.com/office/drawing/2014/main" id="{6FAA001A-0243-2C00-A6E1-146C075BDF10}"/>
              </a:ext>
            </a:extLst>
          </p:cNvPr>
          <p:cNvGrpSpPr/>
          <p:nvPr/>
        </p:nvGrpSpPr>
        <p:grpSpPr>
          <a:xfrm>
            <a:off x="4978248" y="5232468"/>
            <a:ext cx="1005840" cy="825340"/>
            <a:chOff x="4839043" y="5285558"/>
            <a:chExt cx="1005840" cy="825340"/>
          </a:xfrm>
        </p:grpSpPr>
        <p:sp>
          <p:nvSpPr>
            <p:cNvPr id="24" name="Rectangle 23">
              <a:extLst>
                <a:ext uri="{FF2B5EF4-FFF2-40B4-BE49-F238E27FC236}">
                  <a16:creationId xmlns:a16="http://schemas.microsoft.com/office/drawing/2014/main" id="{31563560-3522-2F6B-CC43-4760294D8184}"/>
                </a:ext>
              </a:extLst>
            </p:cNvPr>
            <p:cNvSpPr/>
            <p:nvPr/>
          </p:nvSpPr>
          <p:spPr>
            <a:xfrm>
              <a:off x="4839043" y="5607978"/>
              <a:ext cx="1005840" cy="502920"/>
            </a:xfrm>
            <a:prstGeom prst="rect">
              <a:avLst/>
            </a:prstGeom>
            <a:noFill/>
            <a:ln>
              <a:noFill/>
            </a:ln>
          </p:spPr>
          <p:txBody>
            <a:bodyPr wrap="square" lIns="0" tIns="0" rIns="0" bIns="0">
              <a:noAutofit/>
            </a:bodyPr>
            <a:lstStyle/>
            <a:p>
              <a:pPr lvl="0" algn="ctr" defTabSz="914400" hangingPunct="1">
                <a:defRPr/>
              </a:pPr>
              <a:r>
                <a:rPr lang="en-US" sz="1000" kern="1200" dirty="0">
                  <a:solidFill>
                    <a:schemeClr val="tx1"/>
                  </a:solidFill>
                  <a:latin typeface="+mj-lt"/>
                  <a:ea typeface="+mn-ea"/>
                  <a:cs typeface="+mn-cs"/>
                </a:rPr>
                <a:t>Log Analysis and Optimization </a:t>
              </a:r>
            </a:p>
          </p:txBody>
        </p:sp>
        <p:grpSp>
          <p:nvGrpSpPr>
            <p:cNvPr id="25" name="Group 24">
              <a:extLst>
                <a:ext uri="{FF2B5EF4-FFF2-40B4-BE49-F238E27FC236}">
                  <a16:creationId xmlns:a16="http://schemas.microsoft.com/office/drawing/2014/main" id="{FCE71F0F-E22B-C37B-635E-C4999D1560AC}"/>
                </a:ext>
              </a:extLst>
            </p:cNvPr>
            <p:cNvGrpSpPr>
              <a:grpSpLocks noChangeAspect="1"/>
            </p:cNvGrpSpPr>
            <p:nvPr/>
          </p:nvGrpSpPr>
          <p:grpSpPr>
            <a:xfrm>
              <a:off x="5239864" y="5285558"/>
              <a:ext cx="204198" cy="204198"/>
              <a:chOff x="4078352" y="5372788"/>
              <a:chExt cx="259276" cy="259276"/>
            </a:xfrm>
          </p:grpSpPr>
          <p:sp>
            <p:nvSpPr>
              <p:cNvPr id="26" name="Oval 25">
                <a:extLst>
                  <a:ext uri="{FF2B5EF4-FFF2-40B4-BE49-F238E27FC236}">
                    <a16:creationId xmlns:a16="http://schemas.microsoft.com/office/drawing/2014/main" id="{4D27D272-1FA4-13E3-10F4-EA98227387CA}"/>
                  </a:ext>
                </a:extLst>
              </p:cNvPr>
              <p:cNvSpPr/>
              <p:nvPr/>
            </p:nvSpPr>
            <p:spPr>
              <a:xfrm>
                <a:off x="4078352" y="5372788"/>
                <a:ext cx="259276" cy="259276"/>
              </a:xfrm>
              <a:prstGeom prst="ellipse">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2" name="Picture 31">
                <a:extLst>
                  <a:ext uri="{FF2B5EF4-FFF2-40B4-BE49-F238E27FC236}">
                    <a16:creationId xmlns:a16="http://schemas.microsoft.com/office/drawing/2014/main" id="{05A17960-A674-6964-A718-FBA617D1839A}"/>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1788" y="5376231"/>
                <a:ext cx="252411" cy="252411"/>
              </a:xfrm>
              <a:prstGeom prst="rect">
                <a:avLst/>
              </a:prstGeom>
            </p:spPr>
          </p:pic>
        </p:grpSp>
      </p:grpSp>
      <p:grpSp>
        <p:nvGrpSpPr>
          <p:cNvPr id="21" name="Group 20">
            <a:extLst>
              <a:ext uri="{FF2B5EF4-FFF2-40B4-BE49-F238E27FC236}">
                <a16:creationId xmlns:a16="http://schemas.microsoft.com/office/drawing/2014/main" id="{8D3A8F0C-FD6B-5636-B4ED-7A3699482A85}"/>
              </a:ext>
            </a:extLst>
          </p:cNvPr>
          <p:cNvGrpSpPr/>
          <p:nvPr/>
        </p:nvGrpSpPr>
        <p:grpSpPr>
          <a:xfrm>
            <a:off x="3622320" y="5230316"/>
            <a:ext cx="1005840" cy="829644"/>
            <a:chOff x="3622320" y="5281254"/>
            <a:chExt cx="1005840" cy="829644"/>
          </a:xfrm>
        </p:grpSpPr>
        <p:sp>
          <p:nvSpPr>
            <p:cNvPr id="43" name="Rectangle 42">
              <a:extLst>
                <a:ext uri="{FF2B5EF4-FFF2-40B4-BE49-F238E27FC236}">
                  <a16:creationId xmlns:a16="http://schemas.microsoft.com/office/drawing/2014/main" id="{8489F7AE-52B2-81CE-4FBE-0CC4ED464571}"/>
                </a:ext>
              </a:extLst>
            </p:cNvPr>
            <p:cNvSpPr/>
            <p:nvPr/>
          </p:nvSpPr>
          <p:spPr>
            <a:xfrm>
              <a:off x="3622320" y="5607978"/>
              <a:ext cx="1005840" cy="502920"/>
            </a:xfrm>
            <a:prstGeom prst="rect">
              <a:avLst/>
            </a:prstGeom>
            <a:noFill/>
            <a:ln>
              <a:noFill/>
            </a:ln>
          </p:spPr>
          <p:txBody>
            <a:bodyPr wrap="square" lIns="0" tIns="0" rIns="0" bIns="0">
              <a:noAutofit/>
            </a:bodyPr>
            <a:lstStyle/>
            <a:p>
              <a:pPr lvl="0" algn="ctr" defTabSz="914400" hangingPunct="1">
                <a:defRPr/>
              </a:pPr>
              <a:r>
                <a:rPr lang="en-US" sz="1000" kern="1200" dirty="0">
                  <a:solidFill>
                    <a:schemeClr val="tx1"/>
                  </a:solidFill>
                  <a:latin typeface="+mj-lt"/>
                  <a:ea typeface="+mn-ea"/>
                  <a:cs typeface="+mn-cs"/>
                </a:rPr>
                <a:t>Python Code Refactoring and Logging</a:t>
              </a:r>
            </a:p>
          </p:txBody>
        </p:sp>
        <p:grpSp>
          <p:nvGrpSpPr>
            <p:cNvPr id="47" name="Group 46">
              <a:extLst>
                <a:ext uri="{FF2B5EF4-FFF2-40B4-BE49-F238E27FC236}">
                  <a16:creationId xmlns:a16="http://schemas.microsoft.com/office/drawing/2014/main" id="{F9CCF21D-2BBE-8A1E-39D9-A5525005C8D4}"/>
                </a:ext>
              </a:extLst>
            </p:cNvPr>
            <p:cNvGrpSpPr>
              <a:grpSpLocks noChangeAspect="1"/>
            </p:cNvGrpSpPr>
            <p:nvPr/>
          </p:nvGrpSpPr>
          <p:grpSpPr>
            <a:xfrm>
              <a:off x="4020601" y="5281254"/>
              <a:ext cx="209279" cy="212807"/>
              <a:chOff x="5358753" y="5372788"/>
              <a:chExt cx="265730" cy="270208"/>
            </a:xfrm>
          </p:grpSpPr>
          <p:sp>
            <p:nvSpPr>
              <p:cNvPr id="48" name="Oval 47">
                <a:extLst>
                  <a:ext uri="{FF2B5EF4-FFF2-40B4-BE49-F238E27FC236}">
                    <a16:creationId xmlns:a16="http://schemas.microsoft.com/office/drawing/2014/main" id="{185CFDD3-26A5-67A3-AD4D-031B4E84722A}"/>
                  </a:ext>
                </a:extLst>
              </p:cNvPr>
              <p:cNvSpPr/>
              <p:nvPr/>
            </p:nvSpPr>
            <p:spPr>
              <a:xfrm>
                <a:off x="5358754" y="5372788"/>
                <a:ext cx="259276" cy="259276"/>
              </a:xfrm>
              <a:prstGeom prst="ellipse">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0" name="Picture 59">
                <a:extLst>
                  <a:ext uri="{FF2B5EF4-FFF2-40B4-BE49-F238E27FC236}">
                    <a16:creationId xmlns:a16="http://schemas.microsoft.com/office/drawing/2014/main" id="{22737F38-2D3D-AD60-37DB-1EAE99789DE9}"/>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58753" y="5377266"/>
                <a:ext cx="265730" cy="265730"/>
              </a:xfrm>
              <a:prstGeom prst="rect">
                <a:avLst/>
              </a:prstGeom>
            </p:spPr>
          </p:pic>
        </p:grpSp>
      </p:grpSp>
      <p:grpSp>
        <p:nvGrpSpPr>
          <p:cNvPr id="42" name="Group 41">
            <a:extLst>
              <a:ext uri="{FF2B5EF4-FFF2-40B4-BE49-F238E27FC236}">
                <a16:creationId xmlns:a16="http://schemas.microsoft.com/office/drawing/2014/main" id="{A4CDD8F4-93D9-A103-8F11-5A4CE50EE47A}"/>
              </a:ext>
            </a:extLst>
          </p:cNvPr>
          <p:cNvGrpSpPr/>
          <p:nvPr/>
        </p:nvGrpSpPr>
        <p:grpSpPr>
          <a:xfrm>
            <a:off x="6334176" y="5231368"/>
            <a:ext cx="1005840" cy="827541"/>
            <a:chOff x="6331288" y="5283357"/>
            <a:chExt cx="1005840" cy="827541"/>
          </a:xfrm>
        </p:grpSpPr>
        <p:sp>
          <p:nvSpPr>
            <p:cNvPr id="62" name="Rectangle 61">
              <a:extLst>
                <a:ext uri="{FF2B5EF4-FFF2-40B4-BE49-F238E27FC236}">
                  <a16:creationId xmlns:a16="http://schemas.microsoft.com/office/drawing/2014/main" id="{54EC1D0C-640D-83BA-F8AE-A1C095B692CA}"/>
                </a:ext>
              </a:extLst>
            </p:cNvPr>
            <p:cNvSpPr/>
            <p:nvPr/>
          </p:nvSpPr>
          <p:spPr>
            <a:xfrm>
              <a:off x="6331288" y="5607978"/>
              <a:ext cx="1005840" cy="502920"/>
            </a:xfrm>
            <a:prstGeom prst="rect">
              <a:avLst/>
            </a:prstGeom>
            <a:noFill/>
            <a:ln>
              <a:noFill/>
            </a:ln>
          </p:spPr>
          <p:txBody>
            <a:bodyPr wrap="square" lIns="0" tIns="0" rIns="0" bIns="0">
              <a:noAutofit/>
            </a:bodyPr>
            <a:lstStyle/>
            <a:p>
              <a:pPr lvl="0" algn="ctr" defTabSz="914400" hangingPunct="1">
                <a:defRPr/>
              </a:pPr>
              <a:r>
                <a:rPr lang="en-US" sz="1000" dirty="0">
                  <a:latin typeface="+mj-lt"/>
                </a:rPr>
                <a:t>Optimization Implementation</a:t>
              </a:r>
            </a:p>
          </p:txBody>
        </p:sp>
        <p:grpSp>
          <p:nvGrpSpPr>
            <p:cNvPr id="78" name="Group 77">
              <a:extLst>
                <a:ext uri="{FF2B5EF4-FFF2-40B4-BE49-F238E27FC236}">
                  <a16:creationId xmlns:a16="http://schemas.microsoft.com/office/drawing/2014/main" id="{26BE0E3B-9CE2-4A6D-73F2-7D73612E482E}"/>
                </a:ext>
              </a:extLst>
            </p:cNvPr>
            <p:cNvGrpSpPr>
              <a:grpSpLocks noChangeAspect="1"/>
            </p:cNvGrpSpPr>
            <p:nvPr/>
          </p:nvGrpSpPr>
          <p:grpSpPr>
            <a:xfrm>
              <a:off x="6725865" y="5283357"/>
              <a:ext cx="216687" cy="208601"/>
              <a:chOff x="6639156" y="5367197"/>
              <a:chExt cx="275134" cy="264866"/>
            </a:xfrm>
          </p:grpSpPr>
          <p:sp>
            <p:nvSpPr>
              <p:cNvPr id="79" name="Oval 78">
                <a:extLst>
                  <a:ext uri="{FF2B5EF4-FFF2-40B4-BE49-F238E27FC236}">
                    <a16:creationId xmlns:a16="http://schemas.microsoft.com/office/drawing/2014/main" id="{5BCA21B3-1312-C147-4164-36B01592353C}"/>
                  </a:ext>
                </a:extLst>
              </p:cNvPr>
              <p:cNvSpPr/>
              <p:nvPr/>
            </p:nvSpPr>
            <p:spPr>
              <a:xfrm>
                <a:off x="6639156" y="5372787"/>
                <a:ext cx="259276" cy="259276"/>
              </a:xfrm>
              <a:prstGeom prst="ellipse">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4" name="Picture 83">
                <a:extLst>
                  <a:ext uri="{FF2B5EF4-FFF2-40B4-BE49-F238E27FC236}">
                    <a16:creationId xmlns:a16="http://schemas.microsoft.com/office/drawing/2014/main" id="{EA022EB7-2B2B-0004-BFD6-C95E7ABB7559}"/>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52518" y="5367197"/>
                <a:ext cx="261772" cy="261772"/>
              </a:xfrm>
              <a:prstGeom prst="rect">
                <a:avLst/>
              </a:prstGeom>
            </p:spPr>
          </p:pic>
        </p:grpSp>
      </p:grpSp>
      <p:grpSp>
        <p:nvGrpSpPr>
          <p:cNvPr id="45" name="Group 44">
            <a:extLst>
              <a:ext uri="{FF2B5EF4-FFF2-40B4-BE49-F238E27FC236}">
                <a16:creationId xmlns:a16="http://schemas.microsoft.com/office/drawing/2014/main" id="{41F1456C-A171-AD78-F9EF-7DA112861A79}"/>
              </a:ext>
            </a:extLst>
          </p:cNvPr>
          <p:cNvGrpSpPr/>
          <p:nvPr/>
        </p:nvGrpSpPr>
        <p:grpSpPr>
          <a:xfrm>
            <a:off x="7690104" y="5228019"/>
            <a:ext cx="1005840" cy="834239"/>
            <a:chOff x="7566739" y="5276659"/>
            <a:chExt cx="1005840" cy="834239"/>
          </a:xfrm>
        </p:grpSpPr>
        <p:sp>
          <p:nvSpPr>
            <p:cNvPr id="86" name="Rectangle 85">
              <a:extLst>
                <a:ext uri="{FF2B5EF4-FFF2-40B4-BE49-F238E27FC236}">
                  <a16:creationId xmlns:a16="http://schemas.microsoft.com/office/drawing/2014/main" id="{8257E97C-F820-F621-5FA0-BC1AB60B890D}"/>
                </a:ext>
              </a:extLst>
            </p:cNvPr>
            <p:cNvSpPr/>
            <p:nvPr/>
          </p:nvSpPr>
          <p:spPr>
            <a:xfrm>
              <a:off x="7566739" y="5607978"/>
              <a:ext cx="1005840" cy="502920"/>
            </a:xfrm>
            <a:prstGeom prst="rect">
              <a:avLst/>
            </a:prstGeom>
            <a:noFill/>
            <a:ln>
              <a:noFill/>
            </a:ln>
          </p:spPr>
          <p:txBody>
            <a:bodyPr wrap="square" lIns="0" tIns="0" rIns="0" bIns="0">
              <a:noAutofit/>
            </a:bodyPr>
            <a:lstStyle/>
            <a:p>
              <a:pPr lvl="0" algn="ctr" defTabSz="914400" hangingPunct="1">
                <a:defRPr/>
              </a:pPr>
              <a:r>
                <a:rPr lang="en-US" sz="1000" kern="1200" dirty="0">
                  <a:solidFill>
                    <a:schemeClr val="tx1"/>
                  </a:solidFill>
                  <a:latin typeface="+mj-lt"/>
                  <a:ea typeface="+mn-ea"/>
                  <a:cs typeface="+mn-cs"/>
                </a:rPr>
                <a:t>Azure DevOps optimization</a:t>
              </a:r>
            </a:p>
          </p:txBody>
        </p:sp>
        <p:grpSp>
          <p:nvGrpSpPr>
            <p:cNvPr id="97" name="Group 96">
              <a:extLst>
                <a:ext uri="{FF2B5EF4-FFF2-40B4-BE49-F238E27FC236}">
                  <a16:creationId xmlns:a16="http://schemas.microsoft.com/office/drawing/2014/main" id="{E500EF96-B42D-3C0E-E3E9-A7CB0B5F6B10}"/>
                </a:ext>
              </a:extLst>
            </p:cNvPr>
            <p:cNvGrpSpPr>
              <a:grpSpLocks noChangeAspect="1"/>
            </p:cNvGrpSpPr>
            <p:nvPr/>
          </p:nvGrpSpPr>
          <p:grpSpPr>
            <a:xfrm>
              <a:off x="7967560" y="5276659"/>
              <a:ext cx="204198" cy="221997"/>
              <a:chOff x="7919559" y="5372788"/>
              <a:chExt cx="259276" cy="281878"/>
            </a:xfrm>
          </p:grpSpPr>
          <p:sp>
            <p:nvSpPr>
              <p:cNvPr id="110" name="Oval 109">
                <a:extLst>
                  <a:ext uri="{FF2B5EF4-FFF2-40B4-BE49-F238E27FC236}">
                    <a16:creationId xmlns:a16="http://schemas.microsoft.com/office/drawing/2014/main" id="{5C67ECF9-F7FF-8EAB-40CD-9490E6B2F346}"/>
                  </a:ext>
                </a:extLst>
              </p:cNvPr>
              <p:cNvSpPr/>
              <p:nvPr/>
            </p:nvSpPr>
            <p:spPr>
              <a:xfrm>
                <a:off x="7919559" y="5372788"/>
                <a:ext cx="259276" cy="259276"/>
              </a:xfrm>
              <a:prstGeom prst="ellipse">
                <a:avLst/>
              </a:prstGeom>
              <a:solidFill>
                <a:schemeClr val="accent3">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1" name="Picture 110">
                <a:extLst>
                  <a:ext uri="{FF2B5EF4-FFF2-40B4-BE49-F238E27FC236}">
                    <a16:creationId xmlns:a16="http://schemas.microsoft.com/office/drawing/2014/main" id="{EBAB5D3D-98EB-0FFC-4AFC-A1FFF6724D05}"/>
                  </a:ext>
                </a:extLst>
              </p:cNvPr>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7548" y="5403381"/>
                <a:ext cx="251285" cy="251285"/>
              </a:xfrm>
              <a:prstGeom prst="rect">
                <a:avLst/>
              </a:prstGeom>
            </p:spPr>
          </p:pic>
        </p:grpSp>
      </p:grpSp>
      <p:grpSp>
        <p:nvGrpSpPr>
          <p:cNvPr id="112" name="Group 111">
            <a:extLst>
              <a:ext uri="{FF2B5EF4-FFF2-40B4-BE49-F238E27FC236}">
                <a16:creationId xmlns:a16="http://schemas.microsoft.com/office/drawing/2014/main" id="{A58362FC-EA99-3D4A-02B4-E5EA5F870068}"/>
              </a:ext>
            </a:extLst>
          </p:cNvPr>
          <p:cNvGrpSpPr/>
          <p:nvPr/>
        </p:nvGrpSpPr>
        <p:grpSpPr>
          <a:xfrm>
            <a:off x="6461273" y="4190268"/>
            <a:ext cx="1329230" cy="532725"/>
            <a:chOff x="5201086" y="3890634"/>
            <a:chExt cx="1329230" cy="532725"/>
          </a:xfrm>
        </p:grpSpPr>
        <p:sp>
          <p:nvSpPr>
            <p:cNvPr id="113" name="Rectangle 32">
              <a:extLst>
                <a:ext uri="{FF2B5EF4-FFF2-40B4-BE49-F238E27FC236}">
                  <a16:creationId xmlns:a16="http://schemas.microsoft.com/office/drawing/2014/main" id="{324B71C0-E9B2-5DC2-5185-4C157FBF499B}"/>
                </a:ext>
              </a:extLst>
            </p:cNvPr>
            <p:cNvSpPr>
              <a:spLocks noChangeArrowheads="1"/>
            </p:cNvSpPr>
            <p:nvPr>
              <p:custDataLst>
                <p:tags r:id="rId7"/>
              </p:custDataLst>
            </p:nvPr>
          </p:nvSpPr>
          <p:spPr bwMode="gray">
            <a:xfrm>
              <a:off x="5201086" y="4282871"/>
              <a:ext cx="1329230" cy="140488"/>
            </a:xfrm>
            <a:prstGeom prst="rect">
              <a:avLst/>
            </a:prstGeom>
            <a:noFill/>
            <a:ln w="12700" algn="ctr">
              <a:noFill/>
              <a:miter lim="800000"/>
              <a:headEnd/>
              <a:tailEnd/>
            </a:ln>
          </p:spPr>
          <p:txBody>
            <a:bodyPr wrap="square" lIns="0" tIns="0" rIns="0" bIns="0" anchor="t">
              <a:spAutoFit/>
            </a:bodyPr>
            <a:lstStyle/>
            <a:p>
              <a:pPr algn="ctr">
                <a:lnSpc>
                  <a:spcPct val="110000"/>
                </a:lnSpc>
                <a:spcAft>
                  <a:spcPts val="200"/>
                </a:spcAft>
              </a:pPr>
              <a:r>
                <a:rPr lang="en-US" sz="900" b="1" dirty="0">
                  <a:solidFill>
                    <a:schemeClr val="bg1">
                      <a:lumMod val="10000"/>
                    </a:schemeClr>
                  </a:solidFill>
                  <a:latin typeface="+mj-lt"/>
                  <a:cs typeface="Arial" pitchFamily="34" charset="0"/>
                </a:rPr>
                <a:t>Azure DevOps Engineer</a:t>
              </a:r>
              <a:endParaRPr lang="en-US" sz="900" dirty="0">
                <a:solidFill>
                  <a:schemeClr val="bg1">
                    <a:lumMod val="10000"/>
                  </a:schemeClr>
                </a:solidFill>
                <a:latin typeface="+mj-lt"/>
                <a:cs typeface="Arial" pitchFamily="34" charset="0"/>
              </a:endParaRPr>
            </a:p>
          </p:txBody>
        </p:sp>
        <p:grpSp>
          <p:nvGrpSpPr>
            <p:cNvPr id="114" name="Group 113">
              <a:extLst>
                <a:ext uri="{FF2B5EF4-FFF2-40B4-BE49-F238E27FC236}">
                  <a16:creationId xmlns:a16="http://schemas.microsoft.com/office/drawing/2014/main" id="{1FEAA1F9-C82A-47AE-DECB-910E21036B56}"/>
                </a:ext>
              </a:extLst>
            </p:cNvPr>
            <p:cNvGrpSpPr/>
            <p:nvPr/>
          </p:nvGrpSpPr>
          <p:grpSpPr>
            <a:xfrm>
              <a:off x="5702887" y="3890634"/>
              <a:ext cx="325627" cy="295990"/>
              <a:chOff x="7193477" y="4327577"/>
              <a:chExt cx="605848" cy="587352"/>
            </a:xfrm>
          </p:grpSpPr>
          <p:sp>
            <p:nvSpPr>
              <p:cNvPr id="115" name="Freeform 109">
                <a:extLst>
                  <a:ext uri="{FF2B5EF4-FFF2-40B4-BE49-F238E27FC236}">
                    <a16:creationId xmlns:a16="http://schemas.microsoft.com/office/drawing/2014/main" id="{984BE3B8-7C6C-E9DE-FEA4-D4D9C50FDC48}"/>
                  </a:ext>
                </a:extLst>
              </p:cNvPr>
              <p:cNvSpPr>
                <a:spLocks/>
              </p:cNvSpPr>
              <p:nvPr/>
            </p:nvSpPr>
            <p:spPr bwMode="gray">
              <a:xfrm>
                <a:off x="7459683" y="4797458"/>
                <a:ext cx="73436" cy="117471"/>
              </a:xfrm>
              <a:custGeom>
                <a:avLst/>
                <a:gdLst>
                  <a:gd name="T0" fmla="*/ 67 w 82"/>
                  <a:gd name="T1" fmla="*/ 3 h 133"/>
                  <a:gd name="T2" fmla="*/ 62 w 82"/>
                  <a:gd name="T3" fmla="*/ 0 h 133"/>
                  <a:gd name="T4" fmla="*/ 55 w 82"/>
                  <a:gd name="T5" fmla="*/ 1 h 133"/>
                  <a:gd name="T6" fmla="*/ 41 w 82"/>
                  <a:gd name="T7" fmla="*/ 2 h 133"/>
                  <a:gd name="T8" fmla="*/ 27 w 82"/>
                  <a:gd name="T9" fmla="*/ 1 h 133"/>
                  <a:gd name="T10" fmla="*/ 20 w 82"/>
                  <a:gd name="T11" fmla="*/ 0 h 133"/>
                  <a:gd name="T12" fmla="*/ 15 w 82"/>
                  <a:gd name="T13" fmla="*/ 3 h 133"/>
                  <a:gd name="T14" fmla="*/ 0 w 82"/>
                  <a:gd name="T15" fmla="*/ 56 h 133"/>
                  <a:gd name="T16" fmla="*/ 0 w 82"/>
                  <a:gd name="T17" fmla="*/ 58 h 133"/>
                  <a:gd name="T18" fmla="*/ 13 w 82"/>
                  <a:gd name="T19" fmla="*/ 129 h 133"/>
                  <a:gd name="T20" fmla="*/ 17 w 82"/>
                  <a:gd name="T21" fmla="*/ 133 h 133"/>
                  <a:gd name="T22" fmla="*/ 64 w 82"/>
                  <a:gd name="T23" fmla="*/ 133 h 133"/>
                  <a:gd name="T24" fmla="*/ 69 w 82"/>
                  <a:gd name="T25" fmla="*/ 129 h 133"/>
                  <a:gd name="T26" fmla="*/ 82 w 82"/>
                  <a:gd name="T27" fmla="*/ 57 h 133"/>
                  <a:gd name="T28" fmla="*/ 81 w 82"/>
                  <a:gd name="T29" fmla="*/ 55 h 133"/>
                  <a:gd name="T30" fmla="*/ 67 w 8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133">
                    <a:moveTo>
                      <a:pt x="67" y="3"/>
                    </a:moveTo>
                    <a:cubicBezTo>
                      <a:pt x="67" y="1"/>
                      <a:pt x="64" y="0"/>
                      <a:pt x="62" y="0"/>
                    </a:cubicBezTo>
                    <a:cubicBezTo>
                      <a:pt x="59" y="0"/>
                      <a:pt x="57" y="1"/>
                      <a:pt x="55" y="1"/>
                    </a:cubicBezTo>
                    <a:cubicBezTo>
                      <a:pt x="51" y="2"/>
                      <a:pt x="48" y="2"/>
                      <a:pt x="41" y="2"/>
                    </a:cubicBezTo>
                    <a:cubicBezTo>
                      <a:pt x="34" y="2"/>
                      <a:pt x="32" y="2"/>
                      <a:pt x="27" y="1"/>
                    </a:cubicBezTo>
                    <a:cubicBezTo>
                      <a:pt x="25" y="1"/>
                      <a:pt x="23" y="0"/>
                      <a:pt x="20" y="0"/>
                    </a:cubicBezTo>
                    <a:cubicBezTo>
                      <a:pt x="18" y="0"/>
                      <a:pt x="16" y="1"/>
                      <a:pt x="15" y="3"/>
                    </a:cubicBezTo>
                    <a:cubicBezTo>
                      <a:pt x="0" y="56"/>
                      <a:pt x="0" y="56"/>
                      <a:pt x="0" y="56"/>
                    </a:cubicBezTo>
                    <a:cubicBezTo>
                      <a:pt x="0" y="57"/>
                      <a:pt x="0" y="58"/>
                      <a:pt x="0" y="58"/>
                    </a:cubicBezTo>
                    <a:cubicBezTo>
                      <a:pt x="13" y="129"/>
                      <a:pt x="13" y="129"/>
                      <a:pt x="13" y="129"/>
                    </a:cubicBezTo>
                    <a:cubicBezTo>
                      <a:pt x="13" y="131"/>
                      <a:pt x="15" y="133"/>
                      <a:pt x="17" y="133"/>
                    </a:cubicBezTo>
                    <a:cubicBezTo>
                      <a:pt x="64" y="133"/>
                      <a:pt x="64" y="133"/>
                      <a:pt x="64" y="133"/>
                    </a:cubicBezTo>
                    <a:cubicBezTo>
                      <a:pt x="66" y="133"/>
                      <a:pt x="68" y="131"/>
                      <a:pt x="69" y="129"/>
                    </a:cubicBezTo>
                    <a:cubicBezTo>
                      <a:pt x="82" y="57"/>
                      <a:pt x="82" y="57"/>
                      <a:pt x="82" y="57"/>
                    </a:cubicBezTo>
                    <a:cubicBezTo>
                      <a:pt x="82" y="56"/>
                      <a:pt x="82" y="56"/>
                      <a:pt x="81" y="55"/>
                    </a:cubicBezTo>
                    <a:lnTo>
                      <a:pt x="67" y="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16" name="Freeform 110">
                <a:extLst>
                  <a:ext uri="{FF2B5EF4-FFF2-40B4-BE49-F238E27FC236}">
                    <a16:creationId xmlns:a16="http://schemas.microsoft.com/office/drawing/2014/main" id="{068225BE-B748-C252-C3F7-083931299313}"/>
                  </a:ext>
                </a:extLst>
              </p:cNvPr>
              <p:cNvSpPr>
                <a:spLocks/>
              </p:cNvSpPr>
              <p:nvPr/>
            </p:nvSpPr>
            <p:spPr bwMode="gray">
              <a:xfrm>
                <a:off x="7553008" y="4736434"/>
                <a:ext cx="246317" cy="178495"/>
              </a:xfrm>
              <a:custGeom>
                <a:avLst/>
                <a:gdLst>
                  <a:gd name="T0" fmla="*/ 275 w 279"/>
                  <a:gd name="T1" fmla="*/ 127 h 203"/>
                  <a:gd name="T2" fmla="*/ 52 w 279"/>
                  <a:gd name="T3" fmla="*/ 2 h 203"/>
                  <a:gd name="T4" fmla="*/ 45 w 279"/>
                  <a:gd name="T5" fmla="*/ 0 h 203"/>
                  <a:gd name="T6" fmla="*/ 37 w 279"/>
                  <a:gd name="T7" fmla="*/ 0 h 203"/>
                  <a:gd name="T8" fmla="*/ 37 w 279"/>
                  <a:gd name="T9" fmla="*/ 0 h 203"/>
                  <a:gd name="T10" fmla="*/ 71 w 279"/>
                  <a:gd name="T11" fmla="*/ 74 h 203"/>
                  <a:gd name="T12" fmla="*/ 0 w 279"/>
                  <a:gd name="T13" fmla="*/ 203 h 203"/>
                  <a:gd name="T14" fmla="*/ 265 w 279"/>
                  <a:gd name="T15" fmla="*/ 203 h 203"/>
                  <a:gd name="T16" fmla="*/ 279 w 279"/>
                  <a:gd name="T17" fmla="*/ 189 h 203"/>
                  <a:gd name="T18" fmla="*/ 279 w 279"/>
                  <a:gd name="T19" fmla="*/ 137 h 203"/>
                  <a:gd name="T20" fmla="*/ 275 w 279"/>
                  <a:gd name="T21"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03">
                    <a:moveTo>
                      <a:pt x="275" y="127"/>
                    </a:moveTo>
                    <a:cubicBezTo>
                      <a:pt x="212" y="65"/>
                      <a:pt x="135" y="22"/>
                      <a:pt x="52" y="2"/>
                    </a:cubicBezTo>
                    <a:cubicBezTo>
                      <a:pt x="50" y="0"/>
                      <a:pt x="47" y="0"/>
                      <a:pt x="45" y="0"/>
                    </a:cubicBezTo>
                    <a:cubicBezTo>
                      <a:pt x="37" y="0"/>
                      <a:pt x="37" y="0"/>
                      <a:pt x="37" y="0"/>
                    </a:cubicBezTo>
                    <a:cubicBezTo>
                      <a:pt x="37" y="0"/>
                      <a:pt x="37" y="0"/>
                      <a:pt x="37" y="0"/>
                    </a:cubicBezTo>
                    <a:cubicBezTo>
                      <a:pt x="71" y="74"/>
                      <a:pt x="71" y="74"/>
                      <a:pt x="71" y="74"/>
                    </a:cubicBezTo>
                    <a:cubicBezTo>
                      <a:pt x="0" y="203"/>
                      <a:pt x="0" y="203"/>
                      <a:pt x="0" y="203"/>
                    </a:cubicBezTo>
                    <a:cubicBezTo>
                      <a:pt x="265" y="203"/>
                      <a:pt x="265" y="203"/>
                      <a:pt x="265" y="203"/>
                    </a:cubicBezTo>
                    <a:cubicBezTo>
                      <a:pt x="273" y="203"/>
                      <a:pt x="279" y="197"/>
                      <a:pt x="279" y="189"/>
                    </a:cubicBezTo>
                    <a:cubicBezTo>
                      <a:pt x="279" y="137"/>
                      <a:pt x="279" y="137"/>
                      <a:pt x="279" y="137"/>
                    </a:cubicBezTo>
                    <a:cubicBezTo>
                      <a:pt x="279" y="133"/>
                      <a:pt x="278" y="130"/>
                      <a:pt x="275" y="1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17" name="Freeform 111">
                <a:extLst>
                  <a:ext uri="{FF2B5EF4-FFF2-40B4-BE49-F238E27FC236}">
                    <a16:creationId xmlns:a16="http://schemas.microsoft.com/office/drawing/2014/main" id="{BE37988D-1843-9AFF-E05D-A66D46D158A8}"/>
                  </a:ext>
                </a:extLst>
              </p:cNvPr>
              <p:cNvSpPr>
                <a:spLocks/>
              </p:cNvSpPr>
              <p:nvPr/>
            </p:nvSpPr>
            <p:spPr bwMode="gray">
              <a:xfrm>
                <a:off x="7193477" y="4736434"/>
                <a:ext cx="246317" cy="178495"/>
              </a:xfrm>
              <a:custGeom>
                <a:avLst/>
                <a:gdLst>
                  <a:gd name="T0" fmla="*/ 243 w 278"/>
                  <a:gd name="T1" fmla="*/ 0 h 203"/>
                  <a:gd name="T2" fmla="*/ 242 w 278"/>
                  <a:gd name="T3" fmla="*/ 0 h 203"/>
                  <a:gd name="T4" fmla="*/ 237 w 278"/>
                  <a:gd name="T5" fmla="*/ 0 h 203"/>
                  <a:gd name="T6" fmla="*/ 233 w 278"/>
                  <a:gd name="T7" fmla="*/ 0 h 203"/>
                  <a:gd name="T8" fmla="*/ 5 w 278"/>
                  <a:gd name="T9" fmla="*/ 127 h 203"/>
                  <a:gd name="T10" fmla="*/ 0 w 278"/>
                  <a:gd name="T11" fmla="*/ 137 h 203"/>
                  <a:gd name="T12" fmla="*/ 0 w 278"/>
                  <a:gd name="T13" fmla="*/ 189 h 203"/>
                  <a:gd name="T14" fmla="*/ 15 w 278"/>
                  <a:gd name="T15" fmla="*/ 203 h 203"/>
                  <a:gd name="T16" fmla="*/ 278 w 278"/>
                  <a:gd name="T17" fmla="*/ 203 h 203"/>
                  <a:gd name="T18" fmla="*/ 208 w 278"/>
                  <a:gd name="T19" fmla="*/ 75 h 203"/>
                  <a:gd name="T20" fmla="*/ 243 w 278"/>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03">
                    <a:moveTo>
                      <a:pt x="243" y="0"/>
                    </a:moveTo>
                    <a:cubicBezTo>
                      <a:pt x="243" y="0"/>
                      <a:pt x="242" y="0"/>
                      <a:pt x="242" y="0"/>
                    </a:cubicBezTo>
                    <a:cubicBezTo>
                      <a:pt x="237" y="0"/>
                      <a:pt x="237" y="0"/>
                      <a:pt x="237" y="0"/>
                    </a:cubicBezTo>
                    <a:cubicBezTo>
                      <a:pt x="236" y="0"/>
                      <a:pt x="234" y="0"/>
                      <a:pt x="233" y="0"/>
                    </a:cubicBezTo>
                    <a:cubicBezTo>
                      <a:pt x="148" y="20"/>
                      <a:pt x="69" y="64"/>
                      <a:pt x="5" y="127"/>
                    </a:cubicBezTo>
                    <a:cubicBezTo>
                      <a:pt x="2" y="130"/>
                      <a:pt x="0" y="133"/>
                      <a:pt x="0" y="137"/>
                    </a:cubicBezTo>
                    <a:cubicBezTo>
                      <a:pt x="0" y="189"/>
                      <a:pt x="0" y="189"/>
                      <a:pt x="0" y="189"/>
                    </a:cubicBezTo>
                    <a:cubicBezTo>
                      <a:pt x="0" y="197"/>
                      <a:pt x="7" y="203"/>
                      <a:pt x="15" y="203"/>
                    </a:cubicBezTo>
                    <a:cubicBezTo>
                      <a:pt x="278" y="203"/>
                      <a:pt x="278" y="203"/>
                      <a:pt x="278" y="203"/>
                    </a:cubicBezTo>
                    <a:cubicBezTo>
                      <a:pt x="208" y="75"/>
                      <a:pt x="208" y="75"/>
                      <a:pt x="208" y="75"/>
                    </a:cubicBezTo>
                    <a:lnTo>
                      <a:pt x="2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18" name="Freeform 112">
                <a:extLst>
                  <a:ext uri="{FF2B5EF4-FFF2-40B4-BE49-F238E27FC236}">
                    <a16:creationId xmlns:a16="http://schemas.microsoft.com/office/drawing/2014/main" id="{22BC5CDD-8560-6B4B-3BCD-819858E62F09}"/>
                  </a:ext>
                </a:extLst>
              </p:cNvPr>
              <p:cNvSpPr>
                <a:spLocks/>
              </p:cNvSpPr>
              <p:nvPr/>
            </p:nvSpPr>
            <p:spPr bwMode="gray">
              <a:xfrm>
                <a:off x="7354118" y="4327577"/>
                <a:ext cx="286095" cy="445472"/>
              </a:xfrm>
              <a:custGeom>
                <a:avLst/>
                <a:gdLst>
                  <a:gd name="T0" fmla="*/ 245 w 324"/>
                  <a:gd name="T1" fmla="*/ 427 h 506"/>
                  <a:gd name="T2" fmla="*/ 245 w 324"/>
                  <a:gd name="T3" fmla="*/ 383 h 506"/>
                  <a:gd name="T4" fmla="*/ 297 w 324"/>
                  <a:gd name="T5" fmla="*/ 271 h 506"/>
                  <a:gd name="T6" fmla="*/ 298 w 324"/>
                  <a:gd name="T7" fmla="*/ 271 h 506"/>
                  <a:gd name="T8" fmla="*/ 324 w 324"/>
                  <a:gd name="T9" fmla="*/ 243 h 506"/>
                  <a:gd name="T10" fmla="*/ 309 w 324"/>
                  <a:gd name="T11" fmla="*/ 217 h 506"/>
                  <a:gd name="T12" fmla="*/ 317 w 324"/>
                  <a:gd name="T13" fmla="*/ 164 h 506"/>
                  <a:gd name="T14" fmla="*/ 162 w 324"/>
                  <a:gd name="T15" fmla="*/ 0 h 506"/>
                  <a:gd name="T16" fmla="*/ 7 w 324"/>
                  <a:gd name="T17" fmla="*/ 164 h 506"/>
                  <a:gd name="T18" fmla="*/ 16 w 324"/>
                  <a:gd name="T19" fmla="*/ 217 h 506"/>
                  <a:gd name="T20" fmla="*/ 0 w 324"/>
                  <a:gd name="T21" fmla="*/ 243 h 506"/>
                  <a:gd name="T22" fmla="*/ 27 w 324"/>
                  <a:gd name="T23" fmla="*/ 271 h 506"/>
                  <a:gd name="T24" fmla="*/ 27 w 324"/>
                  <a:gd name="T25" fmla="*/ 271 h 506"/>
                  <a:gd name="T26" fmla="*/ 78 w 324"/>
                  <a:gd name="T27" fmla="*/ 382 h 506"/>
                  <a:gd name="T28" fmla="*/ 78 w 324"/>
                  <a:gd name="T29" fmla="*/ 427 h 506"/>
                  <a:gd name="T30" fmla="*/ 79 w 324"/>
                  <a:gd name="T31" fmla="*/ 432 h 506"/>
                  <a:gd name="T32" fmla="*/ 161 w 324"/>
                  <a:gd name="T33" fmla="*/ 506 h 506"/>
                  <a:gd name="T34" fmla="*/ 162 w 324"/>
                  <a:gd name="T35" fmla="*/ 506 h 506"/>
                  <a:gd name="T36" fmla="*/ 162 w 324"/>
                  <a:gd name="T37" fmla="*/ 506 h 506"/>
                  <a:gd name="T38" fmla="*/ 244 w 324"/>
                  <a:gd name="T39" fmla="*/ 432 h 506"/>
                  <a:gd name="T40" fmla="*/ 245 w 324"/>
                  <a:gd name="T41" fmla="*/ 42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4" h="506">
                    <a:moveTo>
                      <a:pt x="245" y="427"/>
                    </a:moveTo>
                    <a:cubicBezTo>
                      <a:pt x="245" y="383"/>
                      <a:pt x="245" y="383"/>
                      <a:pt x="245" y="383"/>
                    </a:cubicBezTo>
                    <a:cubicBezTo>
                      <a:pt x="275" y="354"/>
                      <a:pt x="294" y="313"/>
                      <a:pt x="297" y="271"/>
                    </a:cubicBezTo>
                    <a:cubicBezTo>
                      <a:pt x="297" y="271"/>
                      <a:pt x="298" y="271"/>
                      <a:pt x="298" y="271"/>
                    </a:cubicBezTo>
                    <a:cubicBezTo>
                      <a:pt x="312" y="271"/>
                      <a:pt x="324" y="259"/>
                      <a:pt x="324" y="243"/>
                    </a:cubicBezTo>
                    <a:cubicBezTo>
                      <a:pt x="324" y="232"/>
                      <a:pt x="318" y="222"/>
                      <a:pt x="309" y="217"/>
                    </a:cubicBezTo>
                    <a:cubicBezTo>
                      <a:pt x="314" y="201"/>
                      <a:pt x="317" y="183"/>
                      <a:pt x="317" y="164"/>
                    </a:cubicBezTo>
                    <a:cubicBezTo>
                      <a:pt x="317" y="74"/>
                      <a:pt x="248" y="0"/>
                      <a:pt x="162" y="0"/>
                    </a:cubicBezTo>
                    <a:cubicBezTo>
                      <a:pt x="77" y="0"/>
                      <a:pt x="7" y="74"/>
                      <a:pt x="7" y="164"/>
                    </a:cubicBezTo>
                    <a:cubicBezTo>
                      <a:pt x="7" y="183"/>
                      <a:pt x="10" y="201"/>
                      <a:pt x="16" y="217"/>
                    </a:cubicBezTo>
                    <a:cubicBezTo>
                      <a:pt x="7" y="222"/>
                      <a:pt x="0" y="232"/>
                      <a:pt x="0" y="243"/>
                    </a:cubicBezTo>
                    <a:cubicBezTo>
                      <a:pt x="0" y="259"/>
                      <a:pt x="12" y="271"/>
                      <a:pt x="27" y="271"/>
                    </a:cubicBezTo>
                    <a:cubicBezTo>
                      <a:pt x="27" y="271"/>
                      <a:pt x="27" y="271"/>
                      <a:pt x="27" y="271"/>
                    </a:cubicBezTo>
                    <a:cubicBezTo>
                      <a:pt x="30" y="312"/>
                      <a:pt x="49" y="353"/>
                      <a:pt x="78" y="382"/>
                    </a:cubicBezTo>
                    <a:cubicBezTo>
                      <a:pt x="78" y="427"/>
                      <a:pt x="78" y="427"/>
                      <a:pt x="78" y="427"/>
                    </a:cubicBezTo>
                    <a:cubicBezTo>
                      <a:pt x="78" y="429"/>
                      <a:pt x="78" y="430"/>
                      <a:pt x="79" y="432"/>
                    </a:cubicBezTo>
                    <a:cubicBezTo>
                      <a:pt x="83" y="439"/>
                      <a:pt x="118" y="505"/>
                      <a:pt x="161" y="506"/>
                    </a:cubicBezTo>
                    <a:cubicBezTo>
                      <a:pt x="161" y="506"/>
                      <a:pt x="162" y="506"/>
                      <a:pt x="162" y="506"/>
                    </a:cubicBezTo>
                    <a:cubicBezTo>
                      <a:pt x="162" y="506"/>
                      <a:pt x="162" y="506"/>
                      <a:pt x="162" y="506"/>
                    </a:cubicBezTo>
                    <a:cubicBezTo>
                      <a:pt x="206" y="506"/>
                      <a:pt x="240" y="439"/>
                      <a:pt x="244" y="432"/>
                    </a:cubicBezTo>
                    <a:cubicBezTo>
                      <a:pt x="245" y="430"/>
                      <a:pt x="245" y="429"/>
                      <a:pt x="245"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grpSp>
      </p:grpSp>
      <p:grpSp>
        <p:nvGrpSpPr>
          <p:cNvPr id="7" name="Group 6">
            <a:extLst>
              <a:ext uri="{FF2B5EF4-FFF2-40B4-BE49-F238E27FC236}">
                <a16:creationId xmlns:a16="http://schemas.microsoft.com/office/drawing/2014/main" id="{FF2001CA-7F94-AD16-6339-4222D51C6DEF}"/>
              </a:ext>
            </a:extLst>
          </p:cNvPr>
          <p:cNvGrpSpPr/>
          <p:nvPr/>
        </p:nvGrpSpPr>
        <p:grpSpPr>
          <a:xfrm>
            <a:off x="4527762" y="4190268"/>
            <a:ext cx="1238780" cy="525397"/>
            <a:chOff x="3561100" y="4511172"/>
            <a:chExt cx="1238780" cy="525397"/>
          </a:xfrm>
        </p:grpSpPr>
        <p:sp>
          <p:nvSpPr>
            <p:cNvPr id="120" name="Rectangle 32">
              <a:extLst>
                <a:ext uri="{FF2B5EF4-FFF2-40B4-BE49-F238E27FC236}">
                  <a16:creationId xmlns:a16="http://schemas.microsoft.com/office/drawing/2014/main" id="{E0D9E5C3-B13D-6C68-5954-D0E39B5E6F1B}"/>
                </a:ext>
              </a:extLst>
            </p:cNvPr>
            <p:cNvSpPr>
              <a:spLocks noChangeArrowheads="1"/>
            </p:cNvSpPr>
            <p:nvPr>
              <p:custDataLst>
                <p:tags r:id="rId6"/>
              </p:custDataLst>
            </p:nvPr>
          </p:nvSpPr>
          <p:spPr bwMode="gray">
            <a:xfrm>
              <a:off x="3561100" y="4896081"/>
              <a:ext cx="1238780" cy="140488"/>
            </a:xfrm>
            <a:prstGeom prst="rect">
              <a:avLst/>
            </a:prstGeom>
            <a:noFill/>
            <a:ln w="12700" algn="ctr">
              <a:noFill/>
              <a:miter lim="800000"/>
              <a:headEnd/>
              <a:tailEnd/>
            </a:ln>
          </p:spPr>
          <p:txBody>
            <a:bodyPr wrap="square" lIns="0" tIns="0" rIns="0" bIns="0" anchor="t">
              <a:spAutoFit/>
            </a:bodyPr>
            <a:lstStyle/>
            <a:p>
              <a:pPr algn="ctr">
                <a:lnSpc>
                  <a:spcPct val="110000"/>
                </a:lnSpc>
                <a:spcAft>
                  <a:spcPts val="200"/>
                </a:spcAft>
              </a:pPr>
              <a:r>
                <a:rPr lang="en-US" sz="900" b="1" dirty="0">
                  <a:solidFill>
                    <a:schemeClr val="bg1">
                      <a:lumMod val="10000"/>
                    </a:schemeClr>
                  </a:solidFill>
                  <a:latin typeface="+mj-lt"/>
                  <a:cs typeface="Arial" pitchFamily="34" charset="0"/>
                </a:rPr>
                <a:t>Python Data Scientist</a:t>
              </a:r>
              <a:endParaRPr lang="en-US" sz="900" dirty="0">
                <a:solidFill>
                  <a:schemeClr val="bg1">
                    <a:lumMod val="10000"/>
                  </a:schemeClr>
                </a:solidFill>
                <a:latin typeface="+mj-lt"/>
                <a:cs typeface="Arial" pitchFamily="34" charset="0"/>
              </a:endParaRPr>
            </a:p>
          </p:txBody>
        </p:sp>
        <p:grpSp>
          <p:nvGrpSpPr>
            <p:cNvPr id="121" name="Group 120">
              <a:extLst>
                <a:ext uri="{FF2B5EF4-FFF2-40B4-BE49-F238E27FC236}">
                  <a16:creationId xmlns:a16="http://schemas.microsoft.com/office/drawing/2014/main" id="{F96F2DA0-9461-4E34-7B4F-1B3AFEB8A275}"/>
                </a:ext>
              </a:extLst>
            </p:cNvPr>
            <p:cNvGrpSpPr/>
            <p:nvPr/>
          </p:nvGrpSpPr>
          <p:grpSpPr>
            <a:xfrm>
              <a:off x="4003575" y="4511172"/>
              <a:ext cx="325627" cy="295991"/>
              <a:chOff x="7193477" y="4327577"/>
              <a:chExt cx="605848" cy="587352"/>
            </a:xfrm>
          </p:grpSpPr>
          <p:sp>
            <p:nvSpPr>
              <p:cNvPr id="122" name="Freeform 109">
                <a:extLst>
                  <a:ext uri="{FF2B5EF4-FFF2-40B4-BE49-F238E27FC236}">
                    <a16:creationId xmlns:a16="http://schemas.microsoft.com/office/drawing/2014/main" id="{0ACC2DCB-D5A1-14CC-0B19-E76C724E37E4}"/>
                  </a:ext>
                </a:extLst>
              </p:cNvPr>
              <p:cNvSpPr>
                <a:spLocks/>
              </p:cNvSpPr>
              <p:nvPr/>
            </p:nvSpPr>
            <p:spPr bwMode="gray">
              <a:xfrm>
                <a:off x="7459683" y="4797458"/>
                <a:ext cx="73436" cy="117471"/>
              </a:xfrm>
              <a:custGeom>
                <a:avLst/>
                <a:gdLst>
                  <a:gd name="T0" fmla="*/ 67 w 82"/>
                  <a:gd name="T1" fmla="*/ 3 h 133"/>
                  <a:gd name="T2" fmla="*/ 62 w 82"/>
                  <a:gd name="T3" fmla="*/ 0 h 133"/>
                  <a:gd name="T4" fmla="*/ 55 w 82"/>
                  <a:gd name="T5" fmla="*/ 1 h 133"/>
                  <a:gd name="T6" fmla="*/ 41 w 82"/>
                  <a:gd name="T7" fmla="*/ 2 h 133"/>
                  <a:gd name="T8" fmla="*/ 27 w 82"/>
                  <a:gd name="T9" fmla="*/ 1 h 133"/>
                  <a:gd name="T10" fmla="*/ 20 w 82"/>
                  <a:gd name="T11" fmla="*/ 0 h 133"/>
                  <a:gd name="T12" fmla="*/ 15 w 82"/>
                  <a:gd name="T13" fmla="*/ 3 h 133"/>
                  <a:gd name="T14" fmla="*/ 0 w 82"/>
                  <a:gd name="T15" fmla="*/ 56 h 133"/>
                  <a:gd name="T16" fmla="*/ 0 w 82"/>
                  <a:gd name="T17" fmla="*/ 58 h 133"/>
                  <a:gd name="T18" fmla="*/ 13 w 82"/>
                  <a:gd name="T19" fmla="*/ 129 h 133"/>
                  <a:gd name="T20" fmla="*/ 17 w 82"/>
                  <a:gd name="T21" fmla="*/ 133 h 133"/>
                  <a:gd name="T22" fmla="*/ 64 w 82"/>
                  <a:gd name="T23" fmla="*/ 133 h 133"/>
                  <a:gd name="T24" fmla="*/ 69 w 82"/>
                  <a:gd name="T25" fmla="*/ 129 h 133"/>
                  <a:gd name="T26" fmla="*/ 82 w 82"/>
                  <a:gd name="T27" fmla="*/ 57 h 133"/>
                  <a:gd name="T28" fmla="*/ 81 w 82"/>
                  <a:gd name="T29" fmla="*/ 55 h 133"/>
                  <a:gd name="T30" fmla="*/ 67 w 8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133">
                    <a:moveTo>
                      <a:pt x="67" y="3"/>
                    </a:moveTo>
                    <a:cubicBezTo>
                      <a:pt x="67" y="1"/>
                      <a:pt x="64" y="0"/>
                      <a:pt x="62" y="0"/>
                    </a:cubicBezTo>
                    <a:cubicBezTo>
                      <a:pt x="59" y="0"/>
                      <a:pt x="57" y="1"/>
                      <a:pt x="55" y="1"/>
                    </a:cubicBezTo>
                    <a:cubicBezTo>
                      <a:pt x="51" y="2"/>
                      <a:pt x="48" y="2"/>
                      <a:pt x="41" y="2"/>
                    </a:cubicBezTo>
                    <a:cubicBezTo>
                      <a:pt x="34" y="2"/>
                      <a:pt x="32" y="2"/>
                      <a:pt x="27" y="1"/>
                    </a:cubicBezTo>
                    <a:cubicBezTo>
                      <a:pt x="25" y="1"/>
                      <a:pt x="23" y="0"/>
                      <a:pt x="20" y="0"/>
                    </a:cubicBezTo>
                    <a:cubicBezTo>
                      <a:pt x="18" y="0"/>
                      <a:pt x="16" y="1"/>
                      <a:pt x="15" y="3"/>
                    </a:cubicBezTo>
                    <a:cubicBezTo>
                      <a:pt x="0" y="56"/>
                      <a:pt x="0" y="56"/>
                      <a:pt x="0" y="56"/>
                    </a:cubicBezTo>
                    <a:cubicBezTo>
                      <a:pt x="0" y="57"/>
                      <a:pt x="0" y="58"/>
                      <a:pt x="0" y="58"/>
                    </a:cubicBezTo>
                    <a:cubicBezTo>
                      <a:pt x="13" y="129"/>
                      <a:pt x="13" y="129"/>
                      <a:pt x="13" y="129"/>
                    </a:cubicBezTo>
                    <a:cubicBezTo>
                      <a:pt x="13" y="131"/>
                      <a:pt x="15" y="133"/>
                      <a:pt x="17" y="133"/>
                    </a:cubicBezTo>
                    <a:cubicBezTo>
                      <a:pt x="64" y="133"/>
                      <a:pt x="64" y="133"/>
                      <a:pt x="64" y="133"/>
                    </a:cubicBezTo>
                    <a:cubicBezTo>
                      <a:pt x="66" y="133"/>
                      <a:pt x="68" y="131"/>
                      <a:pt x="69" y="129"/>
                    </a:cubicBezTo>
                    <a:cubicBezTo>
                      <a:pt x="82" y="57"/>
                      <a:pt x="82" y="57"/>
                      <a:pt x="82" y="57"/>
                    </a:cubicBezTo>
                    <a:cubicBezTo>
                      <a:pt x="82" y="56"/>
                      <a:pt x="82" y="56"/>
                      <a:pt x="81" y="55"/>
                    </a:cubicBezTo>
                    <a:lnTo>
                      <a:pt x="67" y="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23" name="Freeform 110">
                <a:extLst>
                  <a:ext uri="{FF2B5EF4-FFF2-40B4-BE49-F238E27FC236}">
                    <a16:creationId xmlns:a16="http://schemas.microsoft.com/office/drawing/2014/main" id="{D89148A4-6DC5-1121-10D9-9D57AD7F5017}"/>
                  </a:ext>
                </a:extLst>
              </p:cNvPr>
              <p:cNvSpPr>
                <a:spLocks/>
              </p:cNvSpPr>
              <p:nvPr/>
            </p:nvSpPr>
            <p:spPr bwMode="gray">
              <a:xfrm>
                <a:off x="7553008" y="4736434"/>
                <a:ext cx="246317" cy="178495"/>
              </a:xfrm>
              <a:custGeom>
                <a:avLst/>
                <a:gdLst>
                  <a:gd name="T0" fmla="*/ 275 w 279"/>
                  <a:gd name="T1" fmla="*/ 127 h 203"/>
                  <a:gd name="T2" fmla="*/ 52 w 279"/>
                  <a:gd name="T3" fmla="*/ 2 h 203"/>
                  <a:gd name="T4" fmla="*/ 45 w 279"/>
                  <a:gd name="T5" fmla="*/ 0 h 203"/>
                  <a:gd name="T6" fmla="*/ 37 w 279"/>
                  <a:gd name="T7" fmla="*/ 0 h 203"/>
                  <a:gd name="T8" fmla="*/ 37 w 279"/>
                  <a:gd name="T9" fmla="*/ 0 h 203"/>
                  <a:gd name="T10" fmla="*/ 71 w 279"/>
                  <a:gd name="T11" fmla="*/ 74 h 203"/>
                  <a:gd name="T12" fmla="*/ 0 w 279"/>
                  <a:gd name="T13" fmla="*/ 203 h 203"/>
                  <a:gd name="T14" fmla="*/ 265 w 279"/>
                  <a:gd name="T15" fmla="*/ 203 h 203"/>
                  <a:gd name="T16" fmla="*/ 279 w 279"/>
                  <a:gd name="T17" fmla="*/ 189 h 203"/>
                  <a:gd name="T18" fmla="*/ 279 w 279"/>
                  <a:gd name="T19" fmla="*/ 137 h 203"/>
                  <a:gd name="T20" fmla="*/ 275 w 279"/>
                  <a:gd name="T21"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03">
                    <a:moveTo>
                      <a:pt x="275" y="127"/>
                    </a:moveTo>
                    <a:cubicBezTo>
                      <a:pt x="212" y="65"/>
                      <a:pt x="135" y="22"/>
                      <a:pt x="52" y="2"/>
                    </a:cubicBezTo>
                    <a:cubicBezTo>
                      <a:pt x="50" y="0"/>
                      <a:pt x="47" y="0"/>
                      <a:pt x="45" y="0"/>
                    </a:cubicBezTo>
                    <a:cubicBezTo>
                      <a:pt x="37" y="0"/>
                      <a:pt x="37" y="0"/>
                      <a:pt x="37" y="0"/>
                    </a:cubicBezTo>
                    <a:cubicBezTo>
                      <a:pt x="37" y="0"/>
                      <a:pt x="37" y="0"/>
                      <a:pt x="37" y="0"/>
                    </a:cubicBezTo>
                    <a:cubicBezTo>
                      <a:pt x="71" y="74"/>
                      <a:pt x="71" y="74"/>
                      <a:pt x="71" y="74"/>
                    </a:cubicBezTo>
                    <a:cubicBezTo>
                      <a:pt x="0" y="203"/>
                      <a:pt x="0" y="203"/>
                      <a:pt x="0" y="203"/>
                    </a:cubicBezTo>
                    <a:cubicBezTo>
                      <a:pt x="265" y="203"/>
                      <a:pt x="265" y="203"/>
                      <a:pt x="265" y="203"/>
                    </a:cubicBezTo>
                    <a:cubicBezTo>
                      <a:pt x="273" y="203"/>
                      <a:pt x="279" y="197"/>
                      <a:pt x="279" y="189"/>
                    </a:cubicBezTo>
                    <a:cubicBezTo>
                      <a:pt x="279" y="137"/>
                      <a:pt x="279" y="137"/>
                      <a:pt x="279" y="137"/>
                    </a:cubicBezTo>
                    <a:cubicBezTo>
                      <a:pt x="279" y="133"/>
                      <a:pt x="278" y="130"/>
                      <a:pt x="275" y="1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24" name="Freeform 111">
                <a:extLst>
                  <a:ext uri="{FF2B5EF4-FFF2-40B4-BE49-F238E27FC236}">
                    <a16:creationId xmlns:a16="http://schemas.microsoft.com/office/drawing/2014/main" id="{7D7B8AF7-E49A-8B50-40C0-B9390F0EAFC9}"/>
                  </a:ext>
                </a:extLst>
              </p:cNvPr>
              <p:cNvSpPr>
                <a:spLocks/>
              </p:cNvSpPr>
              <p:nvPr/>
            </p:nvSpPr>
            <p:spPr bwMode="gray">
              <a:xfrm>
                <a:off x="7193477" y="4736434"/>
                <a:ext cx="246317" cy="178495"/>
              </a:xfrm>
              <a:custGeom>
                <a:avLst/>
                <a:gdLst>
                  <a:gd name="T0" fmla="*/ 243 w 278"/>
                  <a:gd name="T1" fmla="*/ 0 h 203"/>
                  <a:gd name="T2" fmla="*/ 242 w 278"/>
                  <a:gd name="T3" fmla="*/ 0 h 203"/>
                  <a:gd name="T4" fmla="*/ 237 w 278"/>
                  <a:gd name="T5" fmla="*/ 0 h 203"/>
                  <a:gd name="T6" fmla="*/ 233 w 278"/>
                  <a:gd name="T7" fmla="*/ 0 h 203"/>
                  <a:gd name="T8" fmla="*/ 5 w 278"/>
                  <a:gd name="T9" fmla="*/ 127 h 203"/>
                  <a:gd name="T10" fmla="*/ 0 w 278"/>
                  <a:gd name="T11" fmla="*/ 137 h 203"/>
                  <a:gd name="T12" fmla="*/ 0 w 278"/>
                  <a:gd name="T13" fmla="*/ 189 h 203"/>
                  <a:gd name="T14" fmla="*/ 15 w 278"/>
                  <a:gd name="T15" fmla="*/ 203 h 203"/>
                  <a:gd name="T16" fmla="*/ 278 w 278"/>
                  <a:gd name="T17" fmla="*/ 203 h 203"/>
                  <a:gd name="T18" fmla="*/ 208 w 278"/>
                  <a:gd name="T19" fmla="*/ 75 h 203"/>
                  <a:gd name="T20" fmla="*/ 243 w 278"/>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03">
                    <a:moveTo>
                      <a:pt x="243" y="0"/>
                    </a:moveTo>
                    <a:cubicBezTo>
                      <a:pt x="243" y="0"/>
                      <a:pt x="242" y="0"/>
                      <a:pt x="242" y="0"/>
                    </a:cubicBezTo>
                    <a:cubicBezTo>
                      <a:pt x="237" y="0"/>
                      <a:pt x="237" y="0"/>
                      <a:pt x="237" y="0"/>
                    </a:cubicBezTo>
                    <a:cubicBezTo>
                      <a:pt x="236" y="0"/>
                      <a:pt x="234" y="0"/>
                      <a:pt x="233" y="0"/>
                    </a:cubicBezTo>
                    <a:cubicBezTo>
                      <a:pt x="148" y="20"/>
                      <a:pt x="69" y="64"/>
                      <a:pt x="5" y="127"/>
                    </a:cubicBezTo>
                    <a:cubicBezTo>
                      <a:pt x="2" y="130"/>
                      <a:pt x="0" y="133"/>
                      <a:pt x="0" y="137"/>
                    </a:cubicBezTo>
                    <a:cubicBezTo>
                      <a:pt x="0" y="189"/>
                      <a:pt x="0" y="189"/>
                      <a:pt x="0" y="189"/>
                    </a:cubicBezTo>
                    <a:cubicBezTo>
                      <a:pt x="0" y="197"/>
                      <a:pt x="7" y="203"/>
                      <a:pt x="15" y="203"/>
                    </a:cubicBezTo>
                    <a:cubicBezTo>
                      <a:pt x="278" y="203"/>
                      <a:pt x="278" y="203"/>
                      <a:pt x="278" y="203"/>
                    </a:cubicBezTo>
                    <a:cubicBezTo>
                      <a:pt x="208" y="75"/>
                      <a:pt x="208" y="75"/>
                      <a:pt x="208" y="75"/>
                    </a:cubicBezTo>
                    <a:lnTo>
                      <a:pt x="2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sp>
            <p:nvSpPr>
              <p:cNvPr id="125" name="Freeform 112">
                <a:extLst>
                  <a:ext uri="{FF2B5EF4-FFF2-40B4-BE49-F238E27FC236}">
                    <a16:creationId xmlns:a16="http://schemas.microsoft.com/office/drawing/2014/main" id="{1290E0DE-CAC4-F11C-AC0C-63394117FE8A}"/>
                  </a:ext>
                </a:extLst>
              </p:cNvPr>
              <p:cNvSpPr>
                <a:spLocks/>
              </p:cNvSpPr>
              <p:nvPr/>
            </p:nvSpPr>
            <p:spPr bwMode="gray">
              <a:xfrm>
                <a:off x="7354118" y="4327577"/>
                <a:ext cx="286095" cy="445472"/>
              </a:xfrm>
              <a:custGeom>
                <a:avLst/>
                <a:gdLst>
                  <a:gd name="T0" fmla="*/ 245 w 324"/>
                  <a:gd name="T1" fmla="*/ 427 h 506"/>
                  <a:gd name="T2" fmla="*/ 245 w 324"/>
                  <a:gd name="T3" fmla="*/ 383 h 506"/>
                  <a:gd name="T4" fmla="*/ 297 w 324"/>
                  <a:gd name="T5" fmla="*/ 271 h 506"/>
                  <a:gd name="T6" fmla="*/ 298 w 324"/>
                  <a:gd name="T7" fmla="*/ 271 h 506"/>
                  <a:gd name="T8" fmla="*/ 324 w 324"/>
                  <a:gd name="T9" fmla="*/ 243 h 506"/>
                  <a:gd name="T10" fmla="*/ 309 w 324"/>
                  <a:gd name="T11" fmla="*/ 217 h 506"/>
                  <a:gd name="T12" fmla="*/ 317 w 324"/>
                  <a:gd name="T13" fmla="*/ 164 h 506"/>
                  <a:gd name="T14" fmla="*/ 162 w 324"/>
                  <a:gd name="T15" fmla="*/ 0 h 506"/>
                  <a:gd name="T16" fmla="*/ 7 w 324"/>
                  <a:gd name="T17" fmla="*/ 164 h 506"/>
                  <a:gd name="T18" fmla="*/ 16 w 324"/>
                  <a:gd name="T19" fmla="*/ 217 h 506"/>
                  <a:gd name="T20" fmla="*/ 0 w 324"/>
                  <a:gd name="T21" fmla="*/ 243 h 506"/>
                  <a:gd name="T22" fmla="*/ 27 w 324"/>
                  <a:gd name="T23" fmla="*/ 271 h 506"/>
                  <a:gd name="T24" fmla="*/ 27 w 324"/>
                  <a:gd name="T25" fmla="*/ 271 h 506"/>
                  <a:gd name="T26" fmla="*/ 78 w 324"/>
                  <a:gd name="T27" fmla="*/ 382 h 506"/>
                  <a:gd name="T28" fmla="*/ 78 w 324"/>
                  <a:gd name="T29" fmla="*/ 427 h 506"/>
                  <a:gd name="T30" fmla="*/ 79 w 324"/>
                  <a:gd name="T31" fmla="*/ 432 h 506"/>
                  <a:gd name="T32" fmla="*/ 161 w 324"/>
                  <a:gd name="T33" fmla="*/ 506 h 506"/>
                  <a:gd name="T34" fmla="*/ 162 w 324"/>
                  <a:gd name="T35" fmla="*/ 506 h 506"/>
                  <a:gd name="T36" fmla="*/ 162 w 324"/>
                  <a:gd name="T37" fmla="*/ 506 h 506"/>
                  <a:gd name="T38" fmla="*/ 244 w 324"/>
                  <a:gd name="T39" fmla="*/ 432 h 506"/>
                  <a:gd name="T40" fmla="*/ 245 w 324"/>
                  <a:gd name="T41" fmla="*/ 42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4" h="506">
                    <a:moveTo>
                      <a:pt x="245" y="427"/>
                    </a:moveTo>
                    <a:cubicBezTo>
                      <a:pt x="245" y="383"/>
                      <a:pt x="245" y="383"/>
                      <a:pt x="245" y="383"/>
                    </a:cubicBezTo>
                    <a:cubicBezTo>
                      <a:pt x="275" y="354"/>
                      <a:pt x="294" y="313"/>
                      <a:pt x="297" y="271"/>
                    </a:cubicBezTo>
                    <a:cubicBezTo>
                      <a:pt x="297" y="271"/>
                      <a:pt x="298" y="271"/>
                      <a:pt x="298" y="271"/>
                    </a:cubicBezTo>
                    <a:cubicBezTo>
                      <a:pt x="312" y="271"/>
                      <a:pt x="324" y="259"/>
                      <a:pt x="324" y="243"/>
                    </a:cubicBezTo>
                    <a:cubicBezTo>
                      <a:pt x="324" y="232"/>
                      <a:pt x="318" y="222"/>
                      <a:pt x="309" y="217"/>
                    </a:cubicBezTo>
                    <a:cubicBezTo>
                      <a:pt x="314" y="201"/>
                      <a:pt x="317" y="183"/>
                      <a:pt x="317" y="164"/>
                    </a:cubicBezTo>
                    <a:cubicBezTo>
                      <a:pt x="317" y="74"/>
                      <a:pt x="248" y="0"/>
                      <a:pt x="162" y="0"/>
                    </a:cubicBezTo>
                    <a:cubicBezTo>
                      <a:pt x="77" y="0"/>
                      <a:pt x="7" y="74"/>
                      <a:pt x="7" y="164"/>
                    </a:cubicBezTo>
                    <a:cubicBezTo>
                      <a:pt x="7" y="183"/>
                      <a:pt x="10" y="201"/>
                      <a:pt x="16" y="217"/>
                    </a:cubicBezTo>
                    <a:cubicBezTo>
                      <a:pt x="7" y="222"/>
                      <a:pt x="0" y="232"/>
                      <a:pt x="0" y="243"/>
                    </a:cubicBezTo>
                    <a:cubicBezTo>
                      <a:pt x="0" y="259"/>
                      <a:pt x="12" y="271"/>
                      <a:pt x="27" y="271"/>
                    </a:cubicBezTo>
                    <a:cubicBezTo>
                      <a:pt x="27" y="271"/>
                      <a:pt x="27" y="271"/>
                      <a:pt x="27" y="271"/>
                    </a:cubicBezTo>
                    <a:cubicBezTo>
                      <a:pt x="30" y="312"/>
                      <a:pt x="49" y="353"/>
                      <a:pt x="78" y="382"/>
                    </a:cubicBezTo>
                    <a:cubicBezTo>
                      <a:pt x="78" y="427"/>
                      <a:pt x="78" y="427"/>
                      <a:pt x="78" y="427"/>
                    </a:cubicBezTo>
                    <a:cubicBezTo>
                      <a:pt x="78" y="429"/>
                      <a:pt x="78" y="430"/>
                      <a:pt x="79" y="432"/>
                    </a:cubicBezTo>
                    <a:cubicBezTo>
                      <a:pt x="83" y="439"/>
                      <a:pt x="118" y="505"/>
                      <a:pt x="161" y="506"/>
                    </a:cubicBezTo>
                    <a:cubicBezTo>
                      <a:pt x="161" y="506"/>
                      <a:pt x="162" y="506"/>
                      <a:pt x="162" y="506"/>
                    </a:cubicBezTo>
                    <a:cubicBezTo>
                      <a:pt x="162" y="506"/>
                      <a:pt x="162" y="506"/>
                      <a:pt x="162" y="506"/>
                    </a:cubicBezTo>
                    <a:cubicBezTo>
                      <a:pt x="206" y="506"/>
                      <a:pt x="240" y="439"/>
                      <a:pt x="244" y="432"/>
                    </a:cubicBezTo>
                    <a:cubicBezTo>
                      <a:pt x="245" y="430"/>
                      <a:pt x="245" y="429"/>
                      <a:pt x="245"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156" rtl="0" eaLnBrk="1" fontAlgn="auto" latinLnBrk="0" hangingPunct="0">
                  <a:lnSpc>
                    <a:spcPct val="11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12121"/>
                  </a:solidFill>
                  <a:effectLst/>
                  <a:uLnTx/>
                  <a:uFillTx/>
                  <a:latin typeface="Arial"/>
                  <a:cs typeface="Calibri"/>
                  <a:sym typeface="Calibri"/>
                </a:endParaRPr>
              </a:p>
            </p:txBody>
          </p:sp>
        </p:grpSp>
      </p:grpSp>
      <p:cxnSp>
        <p:nvCxnSpPr>
          <p:cNvPr id="65" name="Straight Connector 64">
            <a:extLst>
              <a:ext uri="{FF2B5EF4-FFF2-40B4-BE49-F238E27FC236}">
                <a16:creationId xmlns:a16="http://schemas.microsoft.com/office/drawing/2014/main" id="{757B7C9E-9C7B-8675-960A-1F93BF180DAA}"/>
              </a:ext>
            </a:extLst>
          </p:cNvPr>
          <p:cNvCxnSpPr>
            <a:cxnSpLocks/>
          </p:cNvCxnSpPr>
          <p:nvPr/>
        </p:nvCxnSpPr>
        <p:spPr>
          <a:xfrm>
            <a:off x="6159132" y="5229086"/>
            <a:ext cx="0" cy="832104"/>
          </a:xfrm>
          <a:prstGeom prst="line">
            <a:avLst/>
          </a:prstGeom>
          <a:noFill/>
          <a:ln w="3175" cap="flat" cmpd="sng" algn="ctr">
            <a:solidFill>
              <a:srgbClr val="FFFFFF">
                <a:lumMod val="65000"/>
              </a:srgbClr>
            </a:solidFill>
            <a:prstDash val="sysDot"/>
            <a:miter lim="800000"/>
          </a:ln>
          <a:effectLst/>
        </p:spPr>
      </p:cxnSp>
      <p:cxnSp>
        <p:nvCxnSpPr>
          <p:cNvPr id="66" name="Straight Connector 65">
            <a:extLst>
              <a:ext uri="{FF2B5EF4-FFF2-40B4-BE49-F238E27FC236}">
                <a16:creationId xmlns:a16="http://schemas.microsoft.com/office/drawing/2014/main" id="{6718E969-7A0D-AEC1-4F3C-C28A54F07218}"/>
              </a:ext>
            </a:extLst>
          </p:cNvPr>
          <p:cNvCxnSpPr>
            <a:cxnSpLocks/>
          </p:cNvCxnSpPr>
          <p:nvPr/>
        </p:nvCxnSpPr>
        <p:spPr>
          <a:xfrm>
            <a:off x="7515060" y="5229086"/>
            <a:ext cx="0" cy="832104"/>
          </a:xfrm>
          <a:prstGeom prst="line">
            <a:avLst/>
          </a:prstGeom>
          <a:noFill/>
          <a:ln w="3175" cap="flat" cmpd="sng" algn="ctr">
            <a:solidFill>
              <a:srgbClr val="FFFFFF">
                <a:lumMod val="65000"/>
              </a:srgbClr>
            </a:solidFill>
            <a:prstDash val="sysDot"/>
            <a:miter lim="800000"/>
          </a:ln>
          <a:effectLst/>
        </p:spPr>
      </p:cxnSp>
      <p:pic>
        <p:nvPicPr>
          <p:cNvPr id="19" name="Picture 18">
            <a:extLst>
              <a:ext uri="{FF2B5EF4-FFF2-40B4-BE49-F238E27FC236}">
                <a16:creationId xmlns:a16="http://schemas.microsoft.com/office/drawing/2014/main" id="{DB693DC9-89BD-B4CE-4CF1-45CF7F73220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2000" t="24001" r="12000" b="35999"/>
          <a:stretch/>
        </p:blipFill>
        <p:spPr bwMode="auto">
          <a:xfrm>
            <a:off x="5592717" y="1876001"/>
            <a:ext cx="1193679" cy="6282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646AAF4-8E46-1BB5-C844-AEF901D99A45}"/>
              </a:ext>
            </a:extLst>
          </p:cNvPr>
          <p:cNvPicPr>
            <a:picLocks/>
          </p:cNvPicPr>
          <p:nvPr/>
        </p:nvPicPr>
        <p:blipFill rotWithShape="1">
          <a:blip r:embed="rId17">
            <a:extLst>
              <a:ext uri="{28A0092B-C50C-407E-A947-70E740481C1C}">
                <a14:useLocalDpi xmlns:a14="http://schemas.microsoft.com/office/drawing/2010/main" val="0"/>
              </a:ext>
            </a:extLst>
          </a:blip>
          <a:srcRect b="14603"/>
          <a:stretch/>
        </p:blipFill>
        <p:spPr>
          <a:xfrm>
            <a:off x="450426" y="2100337"/>
            <a:ext cx="466344" cy="546189"/>
          </a:xfrm>
          <a:prstGeom prst="rect">
            <a:avLst/>
          </a:prstGeom>
          <a:effectLst/>
        </p:spPr>
      </p:pic>
      <p:sp>
        <p:nvSpPr>
          <p:cNvPr id="49" name="Rectangle 32">
            <a:extLst>
              <a:ext uri="{FF2B5EF4-FFF2-40B4-BE49-F238E27FC236}">
                <a16:creationId xmlns:a16="http://schemas.microsoft.com/office/drawing/2014/main" id="{A225E4A8-1879-E822-E410-9274C1590E42}"/>
              </a:ext>
            </a:extLst>
          </p:cNvPr>
          <p:cNvSpPr>
            <a:spLocks noChangeArrowheads="1"/>
          </p:cNvSpPr>
          <p:nvPr>
            <p:custDataLst>
              <p:tags r:id="rId5"/>
            </p:custDataLst>
          </p:nvPr>
        </p:nvSpPr>
        <p:spPr bwMode="gray">
          <a:xfrm>
            <a:off x="1030084" y="5166202"/>
            <a:ext cx="2286000" cy="548640"/>
          </a:xfrm>
          <a:prstGeom prst="rect">
            <a:avLst/>
          </a:prstGeom>
          <a:noFill/>
          <a:ln w="12700" algn="ctr">
            <a:noFill/>
            <a:miter lim="800000"/>
            <a:headEnd/>
            <a:tailEnd/>
          </a:ln>
        </p:spPr>
        <p:txBody>
          <a:bodyPr wrap="square" lIns="0" tIns="0" rIns="0" bIns="0" anchor="ctr">
            <a:noAutofit/>
          </a:bodyPr>
          <a:lstStyle/>
          <a:p>
            <a:pPr>
              <a:lnSpc>
                <a:spcPct val="110000"/>
              </a:lnSpc>
              <a:spcBef>
                <a:spcPts val="100"/>
              </a:spcBef>
              <a:spcAft>
                <a:spcPts val="100"/>
              </a:spcAft>
            </a:pPr>
            <a:r>
              <a:rPr lang="en-US" sz="900" b="1" dirty="0">
                <a:solidFill>
                  <a:schemeClr val="accent1"/>
                </a:solidFill>
                <a:latin typeface="+mj-lt"/>
                <a:cs typeface="Arial" pitchFamily="34" charset="0"/>
              </a:rPr>
              <a:t>Manoj Fernando</a:t>
            </a:r>
          </a:p>
          <a:p>
            <a:pPr>
              <a:lnSpc>
                <a:spcPct val="110000"/>
              </a:lnSpc>
              <a:spcBef>
                <a:spcPts val="100"/>
              </a:spcBef>
              <a:spcAft>
                <a:spcPts val="100"/>
              </a:spcAft>
            </a:pPr>
            <a:r>
              <a:rPr lang="en-US" sz="900" dirty="0">
                <a:solidFill>
                  <a:schemeClr val="tx1"/>
                </a:solidFill>
                <a:latin typeface="+mj-lt"/>
                <a:cs typeface="Arial" pitchFamily="34" charset="0"/>
              </a:rPr>
              <a:t>Chief Data Architect</a:t>
            </a:r>
          </a:p>
          <a:p>
            <a:pPr>
              <a:lnSpc>
                <a:spcPct val="110000"/>
              </a:lnSpc>
              <a:spcBef>
                <a:spcPts val="100"/>
              </a:spcBef>
              <a:spcAft>
                <a:spcPts val="100"/>
              </a:spcAft>
            </a:pPr>
            <a:r>
              <a:rPr lang="en-US" sz="900" dirty="0">
                <a:latin typeface="+mj-lt"/>
                <a:cs typeface="Arial" pitchFamily="34" charset="0"/>
              </a:rPr>
              <a:t>Technical Delivery Oversight</a:t>
            </a:r>
            <a:endParaRPr lang="en-US" sz="900" dirty="0">
              <a:solidFill>
                <a:schemeClr val="bg1">
                  <a:lumMod val="10000"/>
                </a:schemeClr>
              </a:solidFill>
              <a:latin typeface="+mj-lt"/>
              <a:cs typeface="Arial" pitchFamily="34" charset="0"/>
            </a:endParaRPr>
          </a:p>
        </p:txBody>
      </p:sp>
      <p:pic>
        <p:nvPicPr>
          <p:cNvPr id="59" name="Picture 58">
            <a:extLst>
              <a:ext uri="{FF2B5EF4-FFF2-40B4-BE49-F238E27FC236}">
                <a16:creationId xmlns:a16="http://schemas.microsoft.com/office/drawing/2014/main" id="{590CDF24-DC12-ED5F-0026-E2013CDE3B48}"/>
              </a:ext>
            </a:extLst>
          </p:cNvPr>
          <p:cNvPicPr>
            <a:picLocks noChangeAspect="1"/>
          </p:cNvPicPr>
          <p:nvPr/>
        </p:nvPicPr>
        <p:blipFill rotWithShape="1">
          <a:blip r:embed="rId18"/>
          <a:srcRect l="15480" t="5766" r="13124" b="22838"/>
          <a:stretch/>
        </p:blipFill>
        <p:spPr>
          <a:xfrm>
            <a:off x="469694" y="5152558"/>
            <a:ext cx="466344" cy="566132"/>
          </a:xfrm>
          <a:prstGeom prst="rect">
            <a:avLst/>
          </a:prstGeom>
        </p:spPr>
      </p:pic>
    </p:spTree>
    <p:extLst>
      <p:ext uri="{BB962C8B-B14F-4D97-AF65-F5344CB8AC3E}">
        <p14:creationId xmlns:p14="http://schemas.microsoft.com/office/powerpoint/2010/main" val="233956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Indicative Commercials</a:t>
            </a:r>
          </a:p>
        </p:txBody>
      </p:sp>
      <p:sp>
        <p:nvSpPr>
          <p:cNvPr id="22" name="Text Placeholder 21"/>
          <p:cNvSpPr>
            <a:spLocks noGrp="1"/>
          </p:cNvSpPr>
          <p:nvPr>
            <p:ph type="body" sz="quarter" idx="14"/>
          </p:nvPr>
        </p:nvSpPr>
        <p:spPr/>
        <p:txBody>
          <a:bodyPr/>
          <a:lstStyle/>
          <a:p>
            <a:r>
              <a:rPr lang="en-US" dirty="0"/>
              <a:t>02</a:t>
            </a:r>
          </a:p>
        </p:txBody>
      </p:sp>
      <p:pic>
        <p:nvPicPr>
          <p:cNvPr id="3" name="Picture Placeholder 2"/>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7362558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Indicative commercials for the requirement</a:t>
            </a:r>
          </a:p>
        </p:txBody>
      </p:sp>
      <p:sp>
        <p:nvSpPr>
          <p:cNvPr id="5" name="Rectangle 4"/>
          <p:cNvSpPr/>
          <p:nvPr/>
        </p:nvSpPr>
        <p:spPr bwMode="gray">
          <a:xfrm>
            <a:off x="466344" y="4112509"/>
            <a:ext cx="8229600" cy="1554272"/>
          </a:xfrm>
          <a:prstGeom prst="rect">
            <a:avLst/>
          </a:prstGeom>
          <a:solidFill>
            <a:schemeClr val="bg2"/>
          </a:solidFill>
          <a:ln w="3175">
            <a:noFill/>
          </a:ln>
        </p:spPr>
        <p:style>
          <a:lnRef idx="2">
            <a:schemeClr val="accent2"/>
          </a:lnRef>
          <a:fillRef idx="1">
            <a:schemeClr val="lt1"/>
          </a:fillRef>
          <a:effectRef idx="0">
            <a:schemeClr val="accent2"/>
          </a:effectRef>
          <a:fontRef idx="minor">
            <a:schemeClr val="dk1"/>
          </a:fontRef>
        </p:style>
        <p:txBody>
          <a:bodyPr wrap="square" lIns="0" tIns="0" rIns="0" bIns="0" anchor="t">
            <a:spAutoFit/>
          </a:bodyPr>
          <a:lstStyle/>
          <a:p>
            <a:pPr>
              <a:spcBef>
                <a:spcPts val="300"/>
              </a:spcBef>
              <a:spcAft>
                <a:spcPts val="300"/>
              </a:spcAft>
              <a:buClr>
                <a:schemeClr val="accent1"/>
              </a:buClr>
              <a:buSzPct val="75000"/>
              <a:defRPr/>
            </a:pPr>
            <a:r>
              <a:rPr lang="en-US" sz="900" b="1" dirty="0">
                <a:solidFill>
                  <a:schemeClr val="tx1"/>
                </a:solidFill>
                <a:latin typeface="+mj-lt"/>
              </a:rPr>
              <a:t>General notes on costs</a:t>
            </a:r>
            <a:endParaRPr lang="en-US" sz="900" dirty="0">
              <a:solidFill>
                <a:schemeClr val="tx1"/>
              </a:solidFill>
              <a:latin typeface="+mj-lt"/>
              <a:cs typeface="Arial" panose="020B0604020202020204" pitchFamily="34" charset="0"/>
              <a:sym typeface="Lato Bold"/>
            </a:endParaRPr>
          </a:p>
          <a:p>
            <a:pPr marL="182880" lvl="1" indent="-182880" defTabSz="914400" eaLnBrk="1" hangingPunct="1">
              <a:spcBef>
                <a:spcPts val="300"/>
              </a:spcBef>
              <a:spcAft>
                <a:spcPts val="300"/>
              </a:spcAft>
              <a:buClr>
                <a:schemeClr val="accent1"/>
              </a:buClr>
              <a:buSzPct val="75000"/>
              <a:buFont typeface="Wingdings" panose="05000000000000000000" pitchFamily="2" charset="2"/>
              <a:buChar char="n"/>
              <a:defRPr/>
            </a:pPr>
            <a:r>
              <a:rPr lang="en-US" sz="900" dirty="0">
                <a:solidFill>
                  <a:schemeClr val="tx1"/>
                </a:solidFill>
                <a:latin typeface="+mj-lt"/>
                <a:cs typeface="Arial" panose="020B0604020202020204" pitchFamily="34" charset="0"/>
                <a:sym typeface="Lato Bold"/>
              </a:rPr>
              <a:t>A designated supervisor will allocate 10% of their capacity to oversee and support each FTE resource. Their responsibilities will include providing technical assistance and project management</a:t>
            </a:r>
          </a:p>
          <a:p>
            <a:pPr marL="182880" lvl="1" indent="-182880" defTabSz="914400" eaLnBrk="1" hangingPunct="1">
              <a:spcBef>
                <a:spcPts val="300"/>
              </a:spcBef>
              <a:spcAft>
                <a:spcPts val="300"/>
              </a:spcAft>
              <a:buClr>
                <a:schemeClr val="accent1"/>
              </a:buClr>
              <a:buSzPct val="75000"/>
              <a:buFont typeface="Wingdings" panose="05000000000000000000" pitchFamily="2" charset="2"/>
              <a:buChar char="n"/>
              <a:defRPr/>
            </a:pPr>
            <a:r>
              <a:rPr lang="en-US" sz="900" dirty="0">
                <a:solidFill>
                  <a:schemeClr val="tx1"/>
                </a:solidFill>
                <a:latin typeface="+mj-lt"/>
                <a:cs typeface="Arial" panose="020B0604020202020204" pitchFamily="34" charset="0"/>
                <a:sym typeface="Lato Bold"/>
              </a:rPr>
              <a:t>Peel Hunt will be responsible for acquiring any necessary licenses and subscriptions to access public data sources. The Acuity team will undertake the task of identifying these data sources, with the final selection to be approved by the client during the data discovery stage of the project</a:t>
            </a:r>
          </a:p>
          <a:p>
            <a:pPr marL="182880" lvl="1" indent="-182880" defTabSz="914400" eaLnBrk="1" hangingPunct="1">
              <a:spcBef>
                <a:spcPts val="300"/>
              </a:spcBef>
              <a:spcAft>
                <a:spcPts val="300"/>
              </a:spcAft>
              <a:buClr>
                <a:schemeClr val="accent1"/>
              </a:buClr>
              <a:buSzPct val="75000"/>
              <a:buFont typeface="Wingdings" panose="05000000000000000000" pitchFamily="2" charset="2"/>
              <a:buChar char="n"/>
              <a:defRPr/>
            </a:pPr>
            <a:r>
              <a:rPr lang="en-US" sz="900" dirty="0">
                <a:solidFill>
                  <a:schemeClr val="tx1"/>
                </a:solidFill>
                <a:latin typeface="+mj-lt"/>
                <a:cs typeface="Arial" panose="020B0604020202020204" pitchFamily="34" charset="0"/>
                <a:sym typeface="Lato Bold"/>
              </a:rPr>
              <a:t>The above rates do not include any costs related to software license, data license, data download and dedicated IT infrastructure Acuity may have to incur during the engagement. Acuity will seek prior approval before incurring such costs</a:t>
            </a:r>
          </a:p>
          <a:p>
            <a:pPr marL="182880" lvl="1" indent="-182880" defTabSz="914400" eaLnBrk="1" hangingPunct="1">
              <a:spcBef>
                <a:spcPts val="300"/>
              </a:spcBef>
              <a:spcAft>
                <a:spcPts val="300"/>
              </a:spcAft>
              <a:buClr>
                <a:schemeClr val="accent1"/>
              </a:buClr>
              <a:buSzPct val="75000"/>
              <a:buFont typeface="Wingdings" panose="05000000000000000000" pitchFamily="2" charset="2"/>
              <a:buChar char="n"/>
              <a:defRPr/>
            </a:pPr>
            <a:r>
              <a:rPr lang="en-US" sz="900" dirty="0">
                <a:solidFill>
                  <a:schemeClr val="tx1"/>
                </a:solidFill>
                <a:latin typeface="+mj-lt"/>
                <a:cs typeface="Arial" panose="020B0604020202020204" pitchFamily="34" charset="0"/>
                <a:sym typeface="Lato Bold"/>
              </a:rPr>
              <a:t>The above price does not include incidentals like travel, accommodation and per diem cost for the duration Acuity team may visit client offices at the beginning of the project or as required. Acuity shall take prior approval before incurring such costs</a:t>
            </a:r>
          </a:p>
        </p:txBody>
      </p:sp>
      <p:sp>
        <p:nvSpPr>
          <p:cNvPr id="11" name="Text Placeholder 7">
            <a:extLst>
              <a:ext uri="{FF2B5EF4-FFF2-40B4-BE49-F238E27FC236}">
                <a16:creationId xmlns:a16="http://schemas.microsoft.com/office/drawing/2014/main" id="{33BCCF7C-DD55-53D5-04B1-2579DB1A3E37}"/>
              </a:ext>
            </a:extLst>
          </p:cNvPr>
          <p:cNvSpPr>
            <a:spLocks noGrp="1"/>
          </p:cNvSpPr>
          <p:nvPr>
            <p:ph type="body" sz="quarter" idx="13"/>
          </p:nvPr>
        </p:nvSpPr>
        <p:spPr>
          <a:xfrm>
            <a:off x="466344" y="965640"/>
            <a:ext cx="8229600" cy="215444"/>
          </a:xfrm>
        </p:spPr>
        <p:txBody>
          <a:bodyPr/>
          <a:lstStyle/>
          <a:p>
            <a:r>
              <a:rPr lang="en-US" i="1" dirty="0"/>
              <a:t>Indicative commercials for building an AI-powered search engine and on-going annual support</a:t>
            </a:r>
          </a:p>
        </p:txBody>
      </p:sp>
      <p:graphicFrame>
        <p:nvGraphicFramePr>
          <p:cNvPr id="3" name="Table 2">
            <a:extLst>
              <a:ext uri="{FF2B5EF4-FFF2-40B4-BE49-F238E27FC236}">
                <a16:creationId xmlns:a16="http://schemas.microsoft.com/office/drawing/2014/main" id="{36F30E91-9233-E4CA-073C-03EA3FBA4753}"/>
              </a:ext>
            </a:extLst>
          </p:cNvPr>
          <p:cNvGraphicFramePr>
            <a:graphicFrameLocks noGrp="1"/>
          </p:cNvGraphicFramePr>
          <p:nvPr>
            <p:extLst>
              <p:ext uri="{D42A27DB-BD31-4B8C-83A1-F6EECF244321}">
                <p14:modId xmlns:p14="http://schemas.microsoft.com/office/powerpoint/2010/main" val="2618131291"/>
              </p:ext>
            </p:extLst>
          </p:nvPr>
        </p:nvGraphicFramePr>
        <p:xfrm>
          <a:off x="466344" y="1678346"/>
          <a:ext cx="8230121" cy="2286000"/>
        </p:xfrm>
        <a:graphic>
          <a:graphicData uri="http://schemas.openxmlformats.org/drawingml/2006/table">
            <a:tbl>
              <a:tblPr>
                <a:tableStyleId>{EB9631B5-78F2-41C9-869B-9F39066F8104}</a:tableStyleId>
              </a:tblPr>
              <a:tblGrid>
                <a:gridCol w="2668905">
                  <a:extLst>
                    <a:ext uri="{9D8B030D-6E8A-4147-A177-3AD203B41FA5}">
                      <a16:colId xmlns:a16="http://schemas.microsoft.com/office/drawing/2014/main" val="3533333239"/>
                    </a:ext>
                  </a:extLst>
                </a:gridCol>
                <a:gridCol w="1203642">
                  <a:extLst>
                    <a:ext uri="{9D8B030D-6E8A-4147-A177-3AD203B41FA5}">
                      <a16:colId xmlns:a16="http://schemas.microsoft.com/office/drawing/2014/main" val="133327957"/>
                    </a:ext>
                  </a:extLst>
                </a:gridCol>
                <a:gridCol w="1097280">
                  <a:extLst>
                    <a:ext uri="{9D8B030D-6E8A-4147-A177-3AD203B41FA5}">
                      <a16:colId xmlns:a16="http://schemas.microsoft.com/office/drawing/2014/main" val="1562256645"/>
                    </a:ext>
                  </a:extLst>
                </a:gridCol>
                <a:gridCol w="710431">
                  <a:extLst>
                    <a:ext uri="{9D8B030D-6E8A-4147-A177-3AD203B41FA5}">
                      <a16:colId xmlns:a16="http://schemas.microsoft.com/office/drawing/2014/main" val="2493787140"/>
                    </a:ext>
                  </a:extLst>
                </a:gridCol>
                <a:gridCol w="698222">
                  <a:extLst>
                    <a:ext uri="{9D8B030D-6E8A-4147-A177-3AD203B41FA5}">
                      <a16:colId xmlns:a16="http://schemas.microsoft.com/office/drawing/2014/main" val="1374264299"/>
                    </a:ext>
                  </a:extLst>
                </a:gridCol>
                <a:gridCol w="937241">
                  <a:extLst>
                    <a:ext uri="{9D8B030D-6E8A-4147-A177-3AD203B41FA5}">
                      <a16:colId xmlns:a16="http://schemas.microsoft.com/office/drawing/2014/main" val="4264729184"/>
                    </a:ext>
                  </a:extLst>
                </a:gridCol>
                <a:gridCol w="914400">
                  <a:extLst>
                    <a:ext uri="{9D8B030D-6E8A-4147-A177-3AD203B41FA5}">
                      <a16:colId xmlns:a16="http://schemas.microsoft.com/office/drawing/2014/main" val="2085939509"/>
                    </a:ext>
                  </a:extLst>
                </a:gridCol>
              </a:tblGrid>
              <a:tr h="0">
                <a:tc>
                  <a:txBody>
                    <a:bodyPr/>
                    <a:lstStyle/>
                    <a:p>
                      <a:pPr algn="l" fontAlgn="ctr"/>
                      <a:r>
                        <a:rPr lang="en-GB" sz="1000" u="none" strike="noStrike" dirty="0">
                          <a:solidFill>
                            <a:schemeClr val="bg2"/>
                          </a:solidFill>
                          <a:effectLst/>
                        </a:rPr>
                        <a:t>Role</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l" fontAlgn="ctr"/>
                      <a:r>
                        <a:rPr lang="en-GB" sz="1000" u="none" strike="noStrike" dirty="0">
                          <a:solidFill>
                            <a:schemeClr val="bg2"/>
                          </a:solidFill>
                          <a:effectLst/>
                        </a:rPr>
                        <a:t>Level</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ctr" fontAlgn="ctr"/>
                      <a:r>
                        <a:rPr lang="en-GB" sz="1000" u="none" strike="noStrike" dirty="0">
                          <a:solidFill>
                            <a:schemeClr val="bg2"/>
                          </a:solidFill>
                          <a:effectLst/>
                        </a:rPr>
                        <a:t>No. Years Experience</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ctr" fontAlgn="ctr"/>
                      <a:r>
                        <a:rPr lang="en-GB" sz="1000" u="none" strike="noStrike" dirty="0">
                          <a:solidFill>
                            <a:schemeClr val="bg2"/>
                          </a:solidFill>
                          <a:effectLst/>
                        </a:rPr>
                        <a:t>No. FTEs</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r" fontAlgn="ctr"/>
                      <a:r>
                        <a:rPr lang="en-GB" sz="1000" u="none" strike="noStrike" dirty="0">
                          <a:solidFill>
                            <a:schemeClr val="bg2"/>
                          </a:solidFill>
                          <a:effectLst/>
                        </a:rPr>
                        <a:t>Cost p.a.</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r" fontAlgn="ctr"/>
                      <a:r>
                        <a:rPr lang="en-GB" sz="1000" u="none" strike="noStrike" dirty="0">
                          <a:solidFill>
                            <a:schemeClr val="bg2"/>
                          </a:solidFill>
                          <a:effectLst/>
                        </a:rPr>
                        <a:t>1-Month Cost</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tc>
                  <a:txBody>
                    <a:bodyPr/>
                    <a:lstStyle/>
                    <a:p>
                      <a:pPr algn="r" fontAlgn="ctr"/>
                      <a:r>
                        <a:rPr lang="en-GB" sz="1000" u="none" strike="noStrike" dirty="0">
                          <a:solidFill>
                            <a:schemeClr val="bg2"/>
                          </a:solidFill>
                          <a:effectLst/>
                        </a:rPr>
                        <a:t>2-Month Cost</a:t>
                      </a:r>
                      <a:endParaRPr lang="en-GB" sz="1000" b="1" i="0" u="none" strike="noStrike" dirty="0">
                        <a:solidFill>
                          <a:schemeClr val="bg2"/>
                        </a:solidFill>
                        <a:effectLst/>
                        <a:latin typeface="Calibri" panose="020F0502020204030204" pitchFamily="34" charset="0"/>
                      </a:endParaRPr>
                    </a:p>
                  </a:txBody>
                  <a:tcPr marT="91440" marB="91440" anchor="ctr">
                    <a:lnL>
                      <a:noFill/>
                    </a:lnL>
                    <a:lnR>
                      <a:noFill/>
                    </a:lnR>
                    <a:lnT w="25400" cmpd="sng">
                      <a:noFill/>
                    </a:lnT>
                    <a:lnB>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654401679"/>
                  </a:ext>
                </a:extLst>
              </a:tr>
              <a:tr h="487680">
                <a:tc>
                  <a:txBody>
                    <a:bodyPr/>
                    <a:lstStyle/>
                    <a:p>
                      <a:pPr algn="l" fontAlgn="ctr"/>
                      <a:r>
                        <a:rPr lang="en-GB" sz="1000" b="0" u="none" strike="noStrike" dirty="0">
                          <a:effectLst/>
                        </a:rPr>
                        <a:t>Python Data Scientist</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000" b="0" u="none" strike="noStrike" dirty="0">
                          <a:effectLst/>
                        </a:rPr>
                        <a:t>Senior Associate</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000" b="0" u="none" strike="noStrike" dirty="0">
                          <a:effectLst/>
                        </a:rPr>
                        <a:t>4-6 years</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000" b="0" u="none" strike="noStrike" dirty="0">
                          <a:effectLst/>
                        </a:rPr>
                        <a:t>1</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88,320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7,360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14,720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a:noFill/>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0965011"/>
                  </a:ext>
                </a:extLst>
              </a:tr>
              <a:tr h="487680">
                <a:tc>
                  <a:txBody>
                    <a:bodyPr/>
                    <a:lstStyle/>
                    <a:p>
                      <a:pPr algn="l" fontAlgn="ctr"/>
                      <a:r>
                        <a:rPr lang="en-GB" sz="1000" b="0" u="none" strike="noStrike" dirty="0">
                          <a:effectLst/>
                        </a:rPr>
                        <a:t>Azure DevOps Engineer</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000" b="0" u="none" strike="noStrike" dirty="0">
                          <a:effectLst/>
                        </a:rPr>
                        <a:t>Delivery Lead</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000" b="0" u="none" strike="noStrike" dirty="0">
                          <a:effectLst/>
                        </a:rPr>
                        <a:t>6-8 years</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000" b="0" u="none" strike="noStrike" dirty="0">
                          <a:effectLst/>
                        </a:rPr>
                        <a:t>1</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77,760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6,480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GB" sz="1000" b="0" u="none" strike="noStrike" dirty="0">
                          <a:effectLst/>
                        </a:rPr>
                        <a:t>12,960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w="9525" cap="flat" cmpd="sng" algn="ctr">
                      <a:solidFill>
                        <a:schemeClr val="bg1">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0387"/>
                  </a:ext>
                </a:extLst>
              </a:tr>
              <a:tr h="487680">
                <a:tc>
                  <a:txBody>
                    <a:bodyPr/>
                    <a:lstStyle/>
                    <a:p>
                      <a:pPr algn="l" fontAlgn="ctr"/>
                      <a:r>
                        <a:rPr lang="en-US" sz="1000" b="0" u="none" strike="noStrike" dirty="0">
                          <a:effectLst/>
                        </a:rPr>
                        <a:t>Supervisor </a:t>
                      </a:r>
                      <a:br>
                        <a:rPr lang="en-US" sz="1000" b="0" u="none" strike="noStrike" dirty="0">
                          <a:effectLst/>
                        </a:rPr>
                      </a:br>
                      <a:r>
                        <a:rPr lang="en-US" sz="1000" b="0" u="none" strike="noStrike" dirty="0">
                          <a:effectLst/>
                        </a:rPr>
                        <a:t>(Lead Data Scientist with Cloud experience)</a:t>
                      </a:r>
                      <a:endParaRPr lang="en-US"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ctr"/>
                      <a:r>
                        <a:rPr lang="en-GB" sz="1000" b="0" u="none" strike="noStrike" dirty="0">
                          <a:effectLst/>
                        </a:rPr>
                        <a:t>Delivery Manager</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GB" sz="1000" b="0" u="none" strike="noStrike" dirty="0">
                          <a:effectLst/>
                        </a:rPr>
                        <a:t>8+ years</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GB" sz="1000" b="0" u="none" strike="noStrike" dirty="0">
                          <a:effectLst/>
                        </a:rPr>
                        <a:t>0.2</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ctr"/>
                      <a:r>
                        <a:rPr lang="en-GB" sz="1000" b="0" u="none" strike="noStrike" dirty="0">
                          <a:effectLst/>
                        </a:rPr>
                        <a:t>27,000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ctr"/>
                      <a:r>
                        <a:rPr lang="en-GB" sz="1000" b="0" u="none" strike="noStrike" dirty="0">
                          <a:effectLst/>
                        </a:rPr>
                        <a:t>2,250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r" fontAlgn="ctr"/>
                      <a:r>
                        <a:rPr lang="en-GB" sz="1000" b="0" u="none" strike="noStrike" dirty="0">
                          <a:effectLst/>
                        </a:rPr>
                        <a:t>4,500 </a:t>
                      </a:r>
                      <a:endParaRPr lang="en-GB" sz="1000" b="0" i="0" u="none" strike="noStrike" dirty="0">
                        <a:solidFill>
                          <a:srgbClr val="000000"/>
                        </a:solidFill>
                        <a:effectLst/>
                        <a:latin typeface="Calibri" panose="020F0502020204030204" pitchFamily="34" charset="0"/>
                      </a:endParaRPr>
                    </a:p>
                  </a:txBody>
                  <a:tcPr marT="91440" marB="91440" anchor="ctr">
                    <a:lnL>
                      <a:noFill/>
                    </a:lnL>
                    <a:lnR>
                      <a:noFill/>
                    </a:lnR>
                    <a:lnT w="9525" cap="flat" cmpd="sng" algn="ctr">
                      <a:solidFill>
                        <a:schemeClr val="bg1">
                          <a:lumMod val="90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5586851"/>
                  </a:ext>
                </a:extLst>
              </a:tr>
              <a:tr h="0">
                <a:tc gridSpan="3">
                  <a:txBody>
                    <a:bodyPr/>
                    <a:lstStyle/>
                    <a:p>
                      <a:pPr algn="l" fontAlgn="ctr"/>
                      <a:r>
                        <a:rPr lang="en-GB" sz="1000" u="none" strike="noStrike" dirty="0">
                          <a:effectLst/>
                        </a:rPr>
                        <a:t>Total</a:t>
                      </a:r>
                      <a:endParaRPr lang="en-GB" sz="1000" b="1" i="0" u="none" strike="noStrike" dirty="0">
                        <a:solidFill>
                          <a:srgbClr val="000000"/>
                        </a:solidFill>
                        <a:effectLst/>
                        <a:latin typeface="Calibri" panose="020F0502020204030204" pitchFamily="34" charset="0"/>
                      </a:endParaRPr>
                    </a:p>
                  </a:txBody>
                  <a:tcPr marT="91440" marB="9144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GB"/>
                    </a:p>
                  </a:txBody>
                  <a:tcPr/>
                </a:tc>
                <a:tc hMerge="1">
                  <a:txBody>
                    <a:bodyPr/>
                    <a:lstStyle/>
                    <a:p>
                      <a:endParaRPr lang="en-GB"/>
                    </a:p>
                  </a:txBody>
                  <a:tcPr/>
                </a:tc>
                <a:tc>
                  <a:txBody>
                    <a:bodyPr/>
                    <a:lstStyle/>
                    <a:p>
                      <a:pPr algn="ctr" fontAlgn="ctr"/>
                      <a:r>
                        <a:rPr lang="en-GB" sz="1000" u="none" strike="noStrike" dirty="0">
                          <a:effectLst/>
                        </a:rPr>
                        <a:t>2.2</a:t>
                      </a:r>
                      <a:endParaRPr lang="en-GB" sz="1000" b="1" i="0" u="none" strike="noStrike" dirty="0">
                        <a:solidFill>
                          <a:srgbClr val="000000"/>
                        </a:solidFill>
                        <a:effectLst/>
                        <a:latin typeface="Calibri" panose="020F0502020204030204" pitchFamily="34" charset="0"/>
                      </a:endParaRPr>
                    </a:p>
                  </a:txBody>
                  <a:tcPr marT="91440" marB="9144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GB" sz="1000" u="none" strike="noStrike" dirty="0">
                          <a:effectLst/>
                        </a:rPr>
                        <a:t>193,080 </a:t>
                      </a:r>
                      <a:endParaRPr lang="en-GB" sz="1000" b="1" i="0" u="none" strike="noStrike" dirty="0">
                        <a:solidFill>
                          <a:srgbClr val="000000"/>
                        </a:solidFill>
                        <a:effectLst/>
                        <a:latin typeface="Calibri" panose="020F0502020204030204" pitchFamily="34" charset="0"/>
                      </a:endParaRPr>
                    </a:p>
                  </a:txBody>
                  <a:tcPr marT="91440" marB="9144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GB" sz="1000" u="none" strike="noStrike" dirty="0">
                          <a:effectLst/>
                        </a:rPr>
                        <a:t>16,090 </a:t>
                      </a:r>
                      <a:endParaRPr lang="en-GB" sz="1000" b="1" i="0" u="none" strike="noStrike" dirty="0">
                        <a:solidFill>
                          <a:srgbClr val="000000"/>
                        </a:solidFill>
                        <a:effectLst/>
                        <a:latin typeface="Calibri" panose="020F0502020204030204" pitchFamily="34" charset="0"/>
                      </a:endParaRPr>
                    </a:p>
                  </a:txBody>
                  <a:tcPr marT="91440" marB="9144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ctr"/>
                      <a:r>
                        <a:rPr lang="en-GB" sz="1000" u="none" strike="noStrike" dirty="0">
                          <a:effectLst/>
                        </a:rPr>
                        <a:t>32,180 </a:t>
                      </a:r>
                      <a:endParaRPr lang="en-GB" sz="1000" b="1" i="0" u="none" strike="noStrike" dirty="0">
                        <a:solidFill>
                          <a:srgbClr val="000000"/>
                        </a:solidFill>
                        <a:effectLst/>
                        <a:latin typeface="Calibri" panose="020F0502020204030204" pitchFamily="34" charset="0"/>
                      </a:endParaRPr>
                    </a:p>
                  </a:txBody>
                  <a:tcPr marT="91440" marB="91440"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08564019"/>
                  </a:ext>
                </a:extLst>
              </a:tr>
            </a:tbl>
          </a:graphicData>
        </a:graphic>
      </p:graphicFrame>
    </p:spTree>
    <p:extLst>
      <p:ext uri="{BB962C8B-B14F-4D97-AF65-F5344CB8AC3E}">
        <p14:creationId xmlns:p14="http://schemas.microsoft.com/office/powerpoint/2010/main" val="2670648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2.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3.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4.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5.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6.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ags/tag7.xml><?xml version="1.0" encoding="utf-8"?>
<p:tagLst xmlns:a="http://schemas.openxmlformats.org/drawingml/2006/main" xmlns:r="http://schemas.openxmlformats.org/officeDocument/2006/relationships" xmlns:p="http://schemas.openxmlformats.org/presentationml/2006/main">
  <p:tag name="DEFAULTLEFT" val="p634!1250"/>
  <p:tag name="DEFAULTTOP" val="p217!2500"/>
  <p:tag name="DEFAULTWIDTH" val="p118!1250"/>
  <p:tag name="DEFAULTHEIGHT" val="p75"/>
  <p:tag name="ISLOCKED" val="True"/>
</p:tagLst>
</file>

<file path=ppt/theme/theme1.xml><?xml version="1.0" encoding="utf-8"?>
<a:theme xmlns:a="http://schemas.openxmlformats.org/drawingml/2006/main" name="Default Theme">
  <a:themeElements>
    <a:clrScheme name="Custom 8">
      <a:dk1>
        <a:srgbClr val="212121"/>
      </a:dk1>
      <a:lt1>
        <a:srgbClr val="F5F5F5"/>
      </a:lt1>
      <a:dk2>
        <a:srgbClr val="616161"/>
      </a:dk2>
      <a:lt2>
        <a:srgbClr val="FFFFFF"/>
      </a:lt2>
      <a:accent1>
        <a:srgbClr val="3949AB"/>
      </a:accent1>
      <a:accent2>
        <a:srgbClr val="26C6DA"/>
      </a:accent2>
      <a:accent3>
        <a:srgbClr val="FF7043"/>
      </a:accent3>
      <a:accent4>
        <a:srgbClr val="FFC107"/>
      </a:accent4>
      <a:accent5>
        <a:srgbClr val="4CAF50"/>
      </a:accent5>
      <a:accent6>
        <a:srgbClr val="E91E63"/>
      </a:accent6>
      <a:hlink>
        <a:srgbClr val="1A237E"/>
      </a:hlink>
      <a:folHlink>
        <a:srgbClr val="E0511E"/>
      </a:folHlink>
    </a:clrScheme>
    <a:fontScheme name="ACUITY">
      <a:majorFont>
        <a:latin typeface="Arial"/>
        <a:ea typeface=""/>
        <a:cs typeface=""/>
      </a:majorFont>
      <a:minorFont>
        <a:latin typeface="Arial"/>
        <a:ea typeface=""/>
        <a:cs typeface=""/>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5"/>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5"/>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b098f89-e424-4151-8b9e-250744a6a22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A0587F27D1B043A44D2D9802186692" ma:contentTypeVersion="16" ma:contentTypeDescription="Create a new document." ma:contentTypeScope="" ma:versionID="da9b7079739e6cd13924a5d5e25470cc">
  <xsd:schema xmlns:xsd="http://www.w3.org/2001/XMLSchema" xmlns:xs="http://www.w3.org/2001/XMLSchema" xmlns:p="http://schemas.microsoft.com/office/2006/metadata/properties" xmlns:ns3="eb098f89-e424-4151-8b9e-250744a6a227" xmlns:ns4="67fc0357-5d05-49c2-9ce8-6ef96126b3c4" targetNamespace="http://schemas.microsoft.com/office/2006/metadata/properties" ma:root="true" ma:fieldsID="52c143cf57cbae375a13621858d40e8e" ns3:_="" ns4:_="">
    <xsd:import namespace="eb098f89-e424-4151-8b9e-250744a6a227"/>
    <xsd:import namespace="67fc0357-5d05-49c2-9ce8-6ef96126b3c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98f89-e424-4151-8b9e-250744a6a2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fc0357-5d05-49c2-9ce8-6ef96126b3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BAEAAC-3F50-4B11-BD2D-923A91773677}">
  <ds:schemaRefs>
    <ds:schemaRef ds:uri="http://schemas.microsoft.com/sharepoint/v3/contenttype/forms"/>
  </ds:schemaRefs>
</ds:datastoreItem>
</file>

<file path=customXml/itemProps2.xml><?xml version="1.0" encoding="utf-8"?>
<ds:datastoreItem xmlns:ds="http://schemas.openxmlformats.org/officeDocument/2006/customXml" ds:itemID="{8705B67A-57B9-444E-8392-979ED05D5C1E}">
  <ds:schemaRefs>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dcmitype/"/>
    <ds:schemaRef ds:uri="67fc0357-5d05-49c2-9ce8-6ef96126b3c4"/>
    <ds:schemaRef ds:uri="http://schemas.microsoft.com/office/infopath/2007/PartnerControls"/>
    <ds:schemaRef ds:uri="eb098f89-e424-4151-8b9e-250744a6a227"/>
  </ds:schemaRefs>
</ds:datastoreItem>
</file>

<file path=customXml/itemProps3.xml><?xml version="1.0" encoding="utf-8"?>
<ds:datastoreItem xmlns:ds="http://schemas.openxmlformats.org/officeDocument/2006/customXml" ds:itemID="{58292625-1E6E-4B07-AA31-E8DE262FAE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098f89-e424-4151-8b9e-250744a6a227"/>
    <ds:schemaRef ds:uri="67fc0357-5d05-49c2-9ce8-6ef96126b3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4042</TotalTime>
  <Words>790</Words>
  <Application>Microsoft Office PowerPoint</Application>
  <PresentationFormat>On-screen Show (4:3)</PresentationFormat>
  <Paragraphs>110</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Wingdings</vt:lpstr>
      <vt:lpstr>Wingdings 2</vt:lpstr>
      <vt:lpstr>Wingdings 3</vt:lpstr>
      <vt:lpstr>Default Theme</vt:lpstr>
      <vt:lpstr>PowerPoint Presentation</vt:lpstr>
      <vt:lpstr>Proposal</vt:lpstr>
      <vt:lpstr>Snapshot of Peel Hunt’s current requirements and solution</vt:lpstr>
      <vt:lpstr>Indicative timeline: highlights of the engagement and illustrative tasks</vt:lpstr>
      <vt:lpstr>Indicative Operating model of the Acuity team for Peel Hunt</vt:lpstr>
      <vt:lpstr>Indicative Commercials</vt:lpstr>
      <vt:lpstr>Indicative commercials for the requirement</vt:lpstr>
    </vt:vector>
  </TitlesOfParts>
  <Company>Acuity Knowledge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Ananthaswamy</dc:creator>
  <cp:lastModifiedBy>Mohamed Tousiff</cp:lastModifiedBy>
  <cp:revision>592</cp:revision>
  <dcterms:created xsi:type="dcterms:W3CDTF">2023-09-19T11:20:16Z</dcterms:created>
  <dcterms:modified xsi:type="dcterms:W3CDTF">2024-02-29T14:13:12Z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0x01010044A0587F27D1B043A44D2D9802186692</vt:lpwstr>
  </property>
</Properties>
</file>